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7"/>
  </p:notesMasterIdLst>
  <p:handoutMasterIdLst>
    <p:handoutMasterId r:id="rId28"/>
  </p:handoutMasterIdLst>
  <p:sldIdLst>
    <p:sldId id="261" r:id="rId2"/>
    <p:sldId id="536" r:id="rId3"/>
    <p:sldId id="280" r:id="rId4"/>
    <p:sldId id="551" r:id="rId5"/>
    <p:sldId id="546" r:id="rId6"/>
    <p:sldId id="538" r:id="rId7"/>
    <p:sldId id="524" r:id="rId8"/>
    <p:sldId id="522" r:id="rId9"/>
    <p:sldId id="525" r:id="rId10"/>
    <p:sldId id="265" r:id="rId11"/>
    <p:sldId id="523" r:id="rId12"/>
    <p:sldId id="262" r:id="rId13"/>
    <p:sldId id="304" r:id="rId14"/>
    <p:sldId id="313" r:id="rId15"/>
    <p:sldId id="540" r:id="rId16"/>
    <p:sldId id="530" r:id="rId17"/>
    <p:sldId id="281" r:id="rId18"/>
    <p:sldId id="548" r:id="rId19"/>
    <p:sldId id="333" r:id="rId20"/>
    <p:sldId id="301" r:id="rId21"/>
    <p:sldId id="531" r:id="rId22"/>
    <p:sldId id="547" r:id="rId23"/>
    <p:sldId id="549" r:id="rId24"/>
    <p:sldId id="550" r:id="rId25"/>
    <p:sldId id="545" r:id="rId26"/>
  </p:sldIdLst>
  <p:sldSz cx="12192000" cy="6858000"/>
  <p:notesSz cx="6794500" cy="99314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D800851-F960-3447-9F4C-84B7D29B115F}">
          <p14:sldIdLst>
            <p14:sldId id="261"/>
          </p14:sldIdLst>
        </p14:section>
        <p14:section name="Cronistoria" id="{9F48CF5B-D413-C24E-BC0F-C6A1981EA5E6}">
          <p14:sldIdLst>
            <p14:sldId id="536"/>
          </p14:sldIdLst>
        </p14:section>
        <p14:section name="Requisiti Utente" id="{0AE1B1AC-B93F-B948-8AB1-A97C73D3E2A7}">
          <p14:sldIdLst>
            <p14:sldId id="280"/>
            <p14:sldId id="551"/>
            <p14:sldId id="546"/>
          </p14:sldIdLst>
        </p14:section>
        <p14:section name="Step 1-4" id="{D8CF8338-A745-834C-B02F-87207E80D0D3}">
          <p14:sldIdLst>
            <p14:sldId id="538"/>
          </p14:sldIdLst>
        </p14:section>
        <p14:section name="Trasmission Roadmap" id="{0D5E87DE-ED3C-464D-88E8-DAA9997B0722}">
          <p14:sldIdLst>
            <p14:sldId id="524"/>
            <p14:sldId id="522"/>
            <p14:sldId id="525"/>
          </p14:sldIdLst>
        </p14:section>
        <p14:section name="Ethernet RoadMap" id="{E03005A0-B68B-9D44-A424-6B262F4245AF}">
          <p14:sldIdLst>
            <p14:sldId id="265"/>
            <p14:sldId id="523"/>
            <p14:sldId id="262"/>
          </p14:sldIdLst>
        </p14:section>
        <p14:section name="Packet Network" id="{DAF9B21C-858A-0B43-9C78-3053C8A4F17C}">
          <p14:sldIdLst>
            <p14:sldId id="304"/>
            <p14:sldId id="313"/>
          </p14:sldIdLst>
        </p14:section>
        <p14:section name="Software Layer" id="{D1BC1754-3177-DC44-9E22-20D81CD95EE2}">
          <p14:sldIdLst>
            <p14:sldId id="540"/>
            <p14:sldId id="530"/>
          </p14:sldIdLst>
        </p14:section>
        <p14:section name="Evoluzione del modello" id="{121CF317-CD0C-1446-8BAE-B83C30EBAA2A}">
          <p14:sldIdLst>
            <p14:sldId id="281"/>
            <p14:sldId id="548"/>
            <p14:sldId id="333"/>
            <p14:sldId id="301"/>
            <p14:sldId id="531"/>
            <p14:sldId id="547"/>
            <p14:sldId id="549"/>
            <p14:sldId id="550"/>
            <p14:sldId id="545"/>
          </p14:sldIdLst>
        </p14:section>
        <p14:section name="Principi di Rete" id="{FA08C54C-B35D-2F47-8BBE-FC14C196FDA8}">
          <p14:sldIdLst/>
        </p14:section>
        <p14:section name="Geant Network" id="{AE4C70C8-BF15-D34F-A906-BE1B74C506AF}">
          <p14:sldIdLst/>
        </p14:section>
        <p14:section name="Le applicazioni" id="{8E61493F-01B6-154F-B42F-6244BFAB35E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A1E3"/>
    <a:srgbClr val="D1B2E8"/>
    <a:srgbClr val="9543D6"/>
    <a:srgbClr val="BF95DF"/>
    <a:srgbClr val="FF0000"/>
    <a:srgbClr val="5A9AD4"/>
    <a:srgbClr val="FF0400"/>
    <a:srgbClr val="CC9A00"/>
    <a:srgbClr val="000000"/>
    <a:srgbClr val="CCE4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32" autoAdjust="0"/>
    <p:restoredTop sz="95406" autoAdjust="0"/>
  </p:normalViewPr>
  <p:slideViewPr>
    <p:cSldViewPr snapToGrid="0">
      <p:cViewPr varScale="1">
        <p:scale>
          <a:sx n="94" d="100"/>
          <a:sy n="94" d="100"/>
        </p:scale>
        <p:origin x="216" y="8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71B783-3DE7-4264-BA47-1AB053010A44}" type="doc">
      <dgm:prSet loTypeId="urn:microsoft.com/office/officeart/2005/8/layout/radial2" loCatId="relationship" qsTypeId="urn:microsoft.com/office/officeart/2005/8/quickstyle/3d6" qsCatId="3D" csTypeId="urn:microsoft.com/office/officeart/2005/8/colors/colorful1" csCatId="colorful" phldr="1"/>
      <dgm:spPr/>
    </dgm:pt>
    <dgm:pt modelId="{CCF76E02-D503-413B-AF8F-57AD127CCF4E}">
      <dgm:prSet phldrT="[Text]"/>
      <dgm:spPr/>
      <dgm:t>
        <a:bodyPr/>
        <a:lstStyle/>
        <a:p>
          <a:r>
            <a:rPr lang="en-US" dirty="0"/>
            <a:t>Research</a:t>
          </a:r>
        </a:p>
      </dgm:t>
    </dgm:pt>
    <dgm:pt modelId="{C7B8A49A-19EC-41F3-A7D7-C7F48F248415}" type="parTrans" cxnId="{0479E6EB-A0CB-4E5D-9BB7-61FD03FB2D75}">
      <dgm:prSet/>
      <dgm:spPr/>
      <dgm:t>
        <a:bodyPr/>
        <a:lstStyle/>
        <a:p>
          <a:endParaRPr lang="en-US"/>
        </a:p>
      </dgm:t>
    </dgm:pt>
    <dgm:pt modelId="{BB02BFAB-CF24-4DC4-BE53-4C3977B6346D}" type="sibTrans" cxnId="{0479E6EB-A0CB-4E5D-9BB7-61FD03FB2D75}">
      <dgm:prSet/>
      <dgm:spPr/>
      <dgm:t>
        <a:bodyPr/>
        <a:lstStyle/>
        <a:p>
          <a:endParaRPr lang="en-US"/>
        </a:p>
      </dgm:t>
    </dgm:pt>
    <dgm:pt modelId="{0965F88E-9A63-4B4F-A79E-29CF422A1FAB}">
      <dgm:prSet phldrT="[Text]"/>
      <dgm:spPr/>
      <dgm:t>
        <a:bodyPr/>
        <a:lstStyle/>
        <a:p>
          <a:r>
            <a:rPr lang="it-IT" noProof="0" dirty="0"/>
            <a:t>Università, INFN, CNR, ENEA, INGV, INAF, ASI, ESA, IRCCS, …</a:t>
          </a:r>
        </a:p>
      </dgm:t>
    </dgm:pt>
    <dgm:pt modelId="{97238822-9064-44DE-BB58-6416335FB23B}" type="parTrans" cxnId="{BBE26E6C-E73C-4ECD-993C-2F094D47282F}">
      <dgm:prSet/>
      <dgm:spPr/>
      <dgm:t>
        <a:bodyPr/>
        <a:lstStyle/>
        <a:p>
          <a:endParaRPr lang="en-US"/>
        </a:p>
      </dgm:t>
    </dgm:pt>
    <dgm:pt modelId="{47C0C8B3-4E0A-4AD6-9A60-19641D013D56}" type="sibTrans" cxnId="{BBE26E6C-E73C-4ECD-993C-2F094D47282F}">
      <dgm:prSet/>
      <dgm:spPr/>
      <dgm:t>
        <a:bodyPr/>
        <a:lstStyle/>
        <a:p>
          <a:endParaRPr lang="en-US"/>
        </a:p>
      </dgm:t>
    </dgm:pt>
    <dgm:pt modelId="{25F38BB0-B8E8-4610-896D-6192E3A24E16}">
      <dgm:prSet phldrT="[Text]"/>
      <dgm:spPr/>
      <dgm:t>
        <a:bodyPr/>
        <a:lstStyle/>
        <a:p>
          <a:r>
            <a:rPr lang="en-US" dirty="0" err="1"/>
            <a:t>Scuole</a:t>
          </a:r>
          <a:endParaRPr lang="en-US" dirty="0"/>
        </a:p>
      </dgm:t>
    </dgm:pt>
    <dgm:pt modelId="{AD4EC679-0D39-47A6-8803-E181C5618609}" type="parTrans" cxnId="{2C271546-CDEB-4C31-BCE5-2E0BB35C2903}">
      <dgm:prSet/>
      <dgm:spPr/>
      <dgm:t>
        <a:bodyPr/>
        <a:lstStyle/>
        <a:p>
          <a:endParaRPr lang="en-US"/>
        </a:p>
      </dgm:t>
    </dgm:pt>
    <dgm:pt modelId="{2F52080E-FCF1-4F0D-B668-E4E015569A60}" type="sibTrans" cxnId="{2C271546-CDEB-4C31-BCE5-2E0BB35C2903}">
      <dgm:prSet/>
      <dgm:spPr/>
      <dgm:t>
        <a:bodyPr/>
        <a:lstStyle/>
        <a:p>
          <a:endParaRPr lang="en-US"/>
        </a:p>
      </dgm:t>
    </dgm:pt>
    <dgm:pt modelId="{6179E76C-EC3A-4369-ABAB-D6596FB4925B}">
      <dgm:prSet phldrT="[Text]"/>
      <dgm:spPr/>
      <dgm:t>
        <a:bodyPr/>
        <a:lstStyle/>
        <a:p>
          <a:r>
            <a:rPr lang="en-US" dirty="0" err="1"/>
            <a:t>Biblioteche</a:t>
          </a:r>
          <a:endParaRPr lang="en-US" dirty="0"/>
        </a:p>
      </dgm:t>
    </dgm:pt>
    <dgm:pt modelId="{C68175A1-B567-43D8-A2D6-4543A4ACD763}" type="parTrans" cxnId="{2776F121-B4CF-45D8-B048-22A03BB90093}">
      <dgm:prSet/>
      <dgm:spPr/>
      <dgm:t>
        <a:bodyPr/>
        <a:lstStyle/>
        <a:p>
          <a:endParaRPr lang="en-US"/>
        </a:p>
      </dgm:t>
    </dgm:pt>
    <dgm:pt modelId="{C3C7292C-495D-4AB5-8B88-06AE7193BE47}" type="sibTrans" cxnId="{2776F121-B4CF-45D8-B048-22A03BB90093}">
      <dgm:prSet/>
      <dgm:spPr/>
      <dgm:t>
        <a:bodyPr/>
        <a:lstStyle/>
        <a:p>
          <a:endParaRPr lang="en-US"/>
        </a:p>
      </dgm:t>
    </dgm:pt>
    <dgm:pt modelId="{8ABC1B1A-EE5F-48D0-AE80-4ABF26945410}">
      <dgm:prSet phldrT="[Text]"/>
      <dgm:spPr/>
      <dgm:t>
        <a:bodyPr/>
        <a:lstStyle/>
        <a:p>
          <a:r>
            <a:rPr lang="en-US" dirty="0"/>
            <a:t>AFAM</a:t>
          </a:r>
        </a:p>
      </dgm:t>
    </dgm:pt>
    <dgm:pt modelId="{7607C5FD-793E-4014-9FD3-5412F1F08FE3}" type="parTrans" cxnId="{D88B8308-0EE4-4CEB-A0D2-0D713CB8B309}">
      <dgm:prSet/>
      <dgm:spPr/>
      <dgm:t>
        <a:bodyPr/>
        <a:lstStyle/>
        <a:p>
          <a:endParaRPr lang="en-US"/>
        </a:p>
      </dgm:t>
    </dgm:pt>
    <dgm:pt modelId="{1D06E320-3AB4-4894-89DD-1407375AB6BA}" type="sibTrans" cxnId="{D88B8308-0EE4-4CEB-A0D2-0D713CB8B309}">
      <dgm:prSet/>
      <dgm:spPr/>
      <dgm:t>
        <a:bodyPr/>
        <a:lstStyle/>
        <a:p>
          <a:endParaRPr lang="en-US"/>
        </a:p>
      </dgm:t>
    </dgm:pt>
    <dgm:pt modelId="{488C9C28-D5D1-4502-BD82-53C393E0C8E5}">
      <dgm:prSet phldrT="[Text]"/>
      <dgm:spPr/>
      <dgm:t>
        <a:bodyPr/>
        <a:lstStyle/>
        <a:p>
          <a:r>
            <a:rPr lang="en-US" dirty="0"/>
            <a:t>Education</a:t>
          </a:r>
        </a:p>
      </dgm:t>
    </dgm:pt>
    <dgm:pt modelId="{421D6EFC-BAF8-4236-834F-B75231123CA7}" type="sibTrans" cxnId="{A52C143C-0CB1-4326-A2B0-27C6EFB9DD59}">
      <dgm:prSet/>
      <dgm:spPr/>
      <dgm:t>
        <a:bodyPr/>
        <a:lstStyle/>
        <a:p>
          <a:endParaRPr lang="en-US"/>
        </a:p>
      </dgm:t>
    </dgm:pt>
    <dgm:pt modelId="{E9EEBBFA-EF4D-4B79-A669-1608F6C21C4C}" type="parTrans" cxnId="{A52C143C-0CB1-4326-A2B0-27C6EFB9DD59}">
      <dgm:prSet/>
      <dgm:spPr/>
      <dgm:t>
        <a:bodyPr/>
        <a:lstStyle/>
        <a:p>
          <a:endParaRPr lang="en-US"/>
        </a:p>
      </dgm:t>
    </dgm:pt>
    <dgm:pt modelId="{79EE0DD7-9B4F-4E34-AD9F-D22F7409AD4E}">
      <dgm:prSet phldrT="[Text]"/>
      <dgm:spPr/>
      <dgm:t>
        <a:bodyPr/>
        <a:lstStyle/>
        <a:p>
          <a:r>
            <a:rPr lang="en-US" dirty="0"/>
            <a:t>HTC</a:t>
          </a:r>
        </a:p>
      </dgm:t>
    </dgm:pt>
    <dgm:pt modelId="{AA5831CD-AA36-458E-BA35-77A5F3D295B2}" type="sibTrans" cxnId="{0EF3F49A-8B90-40F0-B569-27FA85FD8B85}">
      <dgm:prSet/>
      <dgm:spPr/>
      <dgm:t>
        <a:bodyPr/>
        <a:lstStyle/>
        <a:p>
          <a:endParaRPr lang="en-US"/>
        </a:p>
      </dgm:t>
    </dgm:pt>
    <dgm:pt modelId="{4FF8F44B-D480-4D07-9A4F-8FA8A51317FE}" type="parTrans" cxnId="{0EF3F49A-8B90-40F0-B569-27FA85FD8B85}">
      <dgm:prSet/>
      <dgm:spPr/>
      <dgm:t>
        <a:bodyPr/>
        <a:lstStyle/>
        <a:p>
          <a:endParaRPr lang="en-US"/>
        </a:p>
      </dgm:t>
    </dgm:pt>
    <dgm:pt modelId="{89C898F9-42CB-4D37-9730-1A4FA7266F2F}">
      <dgm:prSet phldrT="[Text]"/>
      <dgm:spPr/>
      <dgm:t>
        <a:bodyPr/>
        <a:lstStyle/>
        <a:p>
          <a:r>
            <a:rPr lang="en-US" dirty="0"/>
            <a:t>DC</a:t>
          </a:r>
        </a:p>
      </dgm:t>
    </dgm:pt>
    <dgm:pt modelId="{7842F433-3D51-4B82-82EB-3D5CBEA0BF7F}" type="sibTrans" cxnId="{C32E4413-F7A5-4E12-B561-4E23EE052E57}">
      <dgm:prSet/>
      <dgm:spPr/>
      <dgm:t>
        <a:bodyPr/>
        <a:lstStyle/>
        <a:p>
          <a:endParaRPr lang="en-US"/>
        </a:p>
      </dgm:t>
    </dgm:pt>
    <dgm:pt modelId="{C78B2896-A18E-4B6C-A8CF-919CFC3D647A}" type="parTrans" cxnId="{C32E4413-F7A5-4E12-B561-4E23EE052E57}">
      <dgm:prSet/>
      <dgm:spPr/>
      <dgm:t>
        <a:bodyPr/>
        <a:lstStyle/>
        <a:p>
          <a:endParaRPr lang="en-US"/>
        </a:p>
      </dgm:t>
    </dgm:pt>
    <dgm:pt modelId="{666CCE4F-A062-438D-86F3-5CFC3D9A3876}">
      <dgm:prSet phldrT="[Text]"/>
      <dgm:spPr/>
      <dgm:t>
        <a:bodyPr/>
        <a:lstStyle/>
        <a:p>
          <a:r>
            <a:rPr lang="en-US" dirty="0"/>
            <a:t>LHC</a:t>
          </a:r>
        </a:p>
      </dgm:t>
    </dgm:pt>
    <dgm:pt modelId="{382D7D50-0C1F-457E-AF0F-6E6FDB2FECFE}" type="sibTrans" cxnId="{2F870754-A23C-47B0-9FB5-CE8B768F9517}">
      <dgm:prSet/>
      <dgm:spPr/>
      <dgm:t>
        <a:bodyPr/>
        <a:lstStyle/>
        <a:p>
          <a:endParaRPr lang="en-US"/>
        </a:p>
      </dgm:t>
    </dgm:pt>
    <dgm:pt modelId="{89C4E4F4-99AC-46D5-9AB2-69930A0AFCB0}" type="parTrans" cxnId="{2F870754-A23C-47B0-9FB5-CE8B768F9517}">
      <dgm:prSet/>
      <dgm:spPr/>
      <dgm:t>
        <a:bodyPr/>
        <a:lstStyle/>
        <a:p>
          <a:endParaRPr lang="en-US"/>
        </a:p>
      </dgm:t>
    </dgm:pt>
    <dgm:pt modelId="{260ECA0E-59F6-4E59-A000-559A780E2C9F}">
      <dgm:prSet phldrT="[Text]"/>
      <dgm:spPr/>
      <dgm:t>
        <a:bodyPr/>
        <a:lstStyle/>
        <a:p>
          <a:r>
            <a:rPr lang="en-US" dirty="0"/>
            <a:t>HPC</a:t>
          </a:r>
        </a:p>
      </dgm:t>
    </dgm:pt>
    <dgm:pt modelId="{D824662A-C5FB-49E9-A76C-5670EB243BDC}" type="sibTrans" cxnId="{9B4F566D-E9A9-4DB3-9182-09945C06886A}">
      <dgm:prSet/>
      <dgm:spPr/>
      <dgm:t>
        <a:bodyPr/>
        <a:lstStyle/>
        <a:p>
          <a:endParaRPr lang="en-US"/>
        </a:p>
      </dgm:t>
    </dgm:pt>
    <dgm:pt modelId="{CA3E4BE5-9C9E-485A-872C-7079BB96DEBA}" type="parTrans" cxnId="{9B4F566D-E9A9-4DB3-9182-09945C06886A}">
      <dgm:prSet/>
      <dgm:spPr/>
      <dgm:t>
        <a:bodyPr/>
        <a:lstStyle/>
        <a:p>
          <a:endParaRPr lang="en-US"/>
        </a:p>
      </dgm:t>
    </dgm:pt>
    <dgm:pt modelId="{BCB0E548-C73A-42B2-A6A1-A9405587E2B8}" type="pres">
      <dgm:prSet presAssocID="{6471B783-3DE7-4264-BA47-1AB053010A44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34C9AC4E-9CFB-4C9E-9805-6714C4D9EA40}" type="pres">
      <dgm:prSet presAssocID="{6471B783-3DE7-4264-BA47-1AB053010A44}" presName="cycle" presStyleCnt="0"/>
      <dgm:spPr/>
    </dgm:pt>
    <dgm:pt modelId="{A0D9A80A-2493-461E-A518-3272EFAAA6F8}" type="pres">
      <dgm:prSet presAssocID="{6471B783-3DE7-4264-BA47-1AB053010A44}" presName="centerShape" presStyleCnt="0"/>
      <dgm:spPr/>
    </dgm:pt>
    <dgm:pt modelId="{9A66401C-0F54-4172-960D-9A9BB0F82A9D}" type="pres">
      <dgm:prSet presAssocID="{6471B783-3DE7-4264-BA47-1AB053010A44}" presName="connSite" presStyleLbl="node1" presStyleIdx="0" presStyleCnt="4"/>
      <dgm:spPr/>
    </dgm:pt>
    <dgm:pt modelId="{9DDFC215-C6F4-49E1-A54B-2287C76A7A6A}" type="pres">
      <dgm:prSet presAssocID="{6471B783-3DE7-4264-BA47-1AB053010A44}" presName="visible" presStyleLbl="node1" presStyleIdx="0" presStyleCnt="4" custLinFactNeighborX="-16590" custLinFactNeighborY="116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80EF520-6BA4-469D-87BE-993721BF7912}" type="pres">
      <dgm:prSet presAssocID="{4FF8F44B-D480-4D07-9A4F-8FA8A51317FE}" presName="Name25" presStyleLbl="parChTrans1D1" presStyleIdx="0" presStyleCnt="3"/>
      <dgm:spPr/>
    </dgm:pt>
    <dgm:pt modelId="{6E082A25-CAC9-4D95-AA27-A40FC67EF03D}" type="pres">
      <dgm:prSet presAssocID="{79EE0DD7-9B4F-4E34-AD9F-D22F7409AD4E}" presName="node" presStyleCnt="0"/>
      <dgm:spPr/>
    </dgm:pt>
    <dgm:pt modelId="{E52C3E51-4344-4931-9DEB-6721BC704DB5}" type="pres">
      <dgm:prSet presAssocID="{79EE0DD7-9B4F-4E34-AD9F-D22F7409AD4E}" presName="parentNode" presStyleLbl="node1" presStyleIdx="1" presStyleCnt="4" custLinFactNeighborX="-58163" custLinFactNeighborY="-20278">
        <dgm:presLayoutVars>
          <dgm:chMax val="1"/>
          <dgm:bulletEnabled val="1"/>
        </dgm:presLayoutVars>
      </dgm:prSet>
      <dgm:spPr/>
    </dgm:pt>
    <dgm:pt modelId="{FB6F26A9-8F0D-4C26-ACBB-98259ECF9A4C}" type="pres">
      <dgm:prSet presAssocID="{79EE0DD7-9B4F-4E34-AD9F-D22F7409AD4E}" presName="childNode" presStyleLbl="revTx" presStyleIdx="0" presStyleCnt="3">
        <dgm:presLayoutVars>
          <dgm:bulletEnabled val="1"/>
        </dgm:presLayoutVars>
      </dgm:prSet>
      <dgm:spPr/>
    </dgm:pt>
    <dgm:pt modelId="{039555DB-EA14-4AE0-9D4F-7E29AAEB3CB6}" type="pres">
      <dgm:prSet presAssocID="{C7B8A49A-19EC-41F3-A7D7-C7F48F248415}" presName="Name25" presStyleLbl="parChTrans1D1" presStyleIdx="1" presStyleCnt="3"/>
      <dgm:spPr/>
    </dgm:pt>
    <dgm:pt modelId="{584108EE-446C-4D8C-BEEA-1969E80A88F3}" type="pres">
      <dgm:prSet presAssocID="{CCF76E02-D503-413B-AF8F-57AD127CCF4E}" presName="node" presStyleCnt="0"/>
      <dgm:spPr/>
    </dgm:pt>
    <dgm:pt modelId="{F6B34FB4-3C49-4150-83D0-BBA68710C99F}" type="pres">
      <dgm:prSet presAssocID="{CCF76E02-D503-413B-AF8F-57AD127CCF4E}" presName="parentNode" presStyleLbl="node1" presStyleIdx="2" presStyleCnt="4" custLinFactX="77538" custLinFactY="45675" custLinFactNeighborX="100000" custLinFactNeighborY="100000">
        <dgm:presLayoutVars>
          <dgm:chMax val="1"/>
          <dgm:bulletEnabled val="1"/>
        </dgm:presLayoutVars>
      </dgm:prSet>
      <dgm:spPr/>
    </dgm:pt>
    <dgm:pt modelId="{D8C2FC5D-4AAA-4B51-9680-D060C3BA3B88}" type="pres">
      <dgm:prSet presAssocID="{CCF76E02-D503-413B-AF8F-57AD127CCF4E}" presName="childNode" presStyleLbl="revTx" presStyleIdx="1" presStyleCnt="3">
        <dgm:presLayoutVars>
          <dgm:bulletEnabled val="1"/>
        </dgm:presLayoutVars>
      </dgm:prSet>
      <dgm:spPr/>
    </dgm:pt>
    <dgm:pt modelId="{C38F5A07-28AA-45F4-9F84-C07498D89FA0}" type="pres">
      <dgm:prSet presAssocID="{E9EEBBFA-EF4D-4B79-A669-1608F6C21C4C}" presName="Name25" presStyleLbl="parChTrans1D1" presStyleIdx="2" presStyleCnt="3"/>
      <dgm:spPr/>
    </dgm:pt>
    <dgm:pt modelId="{91247BA1-1416-43D4-838A-F685DD4D7F23}" type="pres">
      <dgm:prSet presAssocID="{488C9C28-D5D1-4502-BD82-53C393E0C8E5}" presName="node" presStyleCnt="0"/>
      <dgm:spPr/>
    </dgm:pt>
    <dgm:pt modelId="{5631AA7D-26AF-4C3B-8CCD-E66C68C35E78}" type="pres">
      <dgm:prSet presAssocID="{488C9C28-D5D1-4502-BD82-53C393E0C8E5}" presName="parentNode" presStyleLbl="node1" presStyleIdx="3" presStyleCnt="4" custLinFactNeighborX="-34625" custLinFactNeighborY="34013">
        <dgm:presLayoutVars>
          <dgm:chMax val="1"/>
          <dgm:bulletEnabled val="1"/>
        </dgm:presLayoutVars>
      </dgm:prSet>
      <dgm:spPr/>
    </dgm:pt>
    <dgm:pt modelId="{45016B9C-5017-4D6B-809F-E3F65EFAFFC4}" type="pres">
      <dgm:prSet presAssocID="{488C9C28-D5D1-4502-BD82-53C393E0C8E5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D88B8308-0EE4-4CEB-A0D2-0D713CB8B309}" srcId="{488C9C28-D5D1-4502-BD82-53C393E0C8E5}" destId="{8ABC1B1A-EE5F-48D0-AE80-4ABF26945410}" srcOrd="2" destOrd="0" parTransId="{7607C5FD-793E-4014-9FD3-5412F1F08FE3}" sibTransId="{1D06E320-3AB4-4894-89DD-1407375AB6BA}"/>
    <dgm:cxn modelId="{FF31D108-4116-4BFF-A765-727A80D24A19}" type="presOf" srcId="{89C898F9-42CB-4D37-9730-1A4FA7266F2F}" destId="{FB6F26A9-8F0D-4C26-ACBB-98259ECF9A4C}" srcOrd="0" destOrd="0" presId="urn:microsoft.com/office/officeart/2005/8/layout/radial2"/>
    <dgm:cxn modelId="{47BA9B0D-B44E-4C72-8E24-EF2383FC159A}" type="presOf" srcId="{79EE0DD7-9B4F-4E34-AD9F-D22F7409AD4E}" destId="{E52C3E51-4344-4931-9DEB-6721BC704DB5}" srcOrd="0" destOrd="0" presId="urn:microsoft.com/office/officeart/2005/8/layout/radial2"/>
    <dgm:cxn modelId="{C32E4413-F7A5-4E12-B561-4E23EE052E57}" srcId="{79EE0DD7-9B4F-4E34-AD9F-D22F7409AD4E}" destId="{89C898F9-42CB-4D37-9730-1A4FA7266F2F}" srcOrd="0" destOrd="0" parTransId="{C78B2896-A18E-4B6C-A8CF-919CFC3D647A}" sibTransId="{7842F433-3D51-4B82-82EB-3D5CBEA0BF7F}"/>
    <dgm:cxn modelId="{56EB6313-F564-485D-BF8F-292FD2245547}" type="presOf" srcId="{488C9C28-D5D1-4502-BD82-53C393E0C8E5}" destId="{5631AA7D-26AF-4C3B-8CCD-E66C68C35E78}" srcOrd="0" destOrd="0" presId="urn:microsoft.com/office/officeart/2005/8/layout/radial2"/>
    <dgm:cxn modelId="{2739A81D-C481-4F1A-B939-FBD727D915BC}" type="presOf" srcId="{0965F88E-9A63-4B4F-A79E-29CF422A1FAB}" destId="{D8C2FC5D-4AAA-4B51-9680-D060C3BA3B88}" srcOrd="0" destOrd="0" presId="urn:microsoft.com/office/officeart/2005/8/layout/radial2"/>
    <dgm:cxn modelId="{2776F121-B4CF-45D8-B048-22A03BB90093}" srcId="{488C9C28-D5D1-4502-BD82-53C393E0C8E5}" destId="{6179E76C-EC3A-4369-ABAB-D6596FB4925B}" srcOrd="1" destOrd="0" parTransId="{C68175A1-B567-43D8-A2D6-4543A4ACD763}" sibTransId="{C3C7292C-495D-4AB5-8B88-06AE7193BE47}"/>
    <dgm:cxn modelId="{B7F8BA2B-2AA7-46EB-9AAB-308809BAD96E}" type="presOf" srcId="{CCF76E02-D503-413B-AF8F-57AD127CCF4E}" destId="{F6B34FB4-3C49-4150-83D0-BBA68710C99F}" srcOrd="0" destOrd="0" presId="urn:microsoft.com/office/officeart/2005/8/layout/radial2"/>
    <dgm:cxn modelId="{A52C143C-0CB1-4326-A2B0-27C6EFB9DD59}" srcId="{6471B783-3DE7-4264-BA47-1AB053010A44}" destId="{488C9C28-D5D1-4502-BD82-53C393E0C8E5}" srcOrd="2" destOrd="0" parTransId="{E9EEBBFA-EF4D-4B79-A669-1608F6C21C4C}" sibTransId="{421D6EFC-BAF8-4236-834F-B75231123CA7}"/>
    <dgm:cxn modelId="{21E32441-AB55-4D74-956E-0331D72A6CFA}" type="presOf" srcId="{260ECA0E-59F6-4E59-A000-559A780E2C9F}" destId="{FB6F26A9-8F0D-4C26-ACBB-98259ECF9A4C}" srcOrd="0" destOrd="2" presId="urn:microsoft.com/office/officeart/2005/8/layout/radial2"/>
    <dgm:cxn modelId="{2C271546-CDEB-4C31-BCE5-2E0BB35C2903}" srcId="{488C9C28-D5D1-4502-BD82-53C393E0C8E5}" destId="{25F38BB0-B8E8-4610-896D-6192E3A24E16}" srcOrd="0" destOrd="0" parTransId="{AD4EC679-0D39-47A6-8803-E181C5618609}" sibTransId="{2F52080E-FCF1-4F0D-B668-E4E015569A60}"/>
    <dgm:cxn modelId="{B7BBBE47-580C-45B2-B0F7-07631A41C143}" type="presOf" srcId="{C7B8A49A-19EC-41F3-A7D7-C7F48F248415}" destId="{039555DB-EA14-4AE0-9D4F-7E29AAEB3CB6}" srcOrd="0" destOrd="0" presId="urn:microsoft.com/office/officeart/2005/8/layout/radial2"/>
    <dgm:cxn modelId="{D098C451-6A52-4F45-9190-E3B698225FA8}" type="presOf" srcId="{8ABC1B1A-EE5F-48D0-AE80-4ABF26945410}" destId="{45016B9C-5017-4D6B-809F-E3F65EFAFFC4}" srcOrd="0" destOrd="2" presId="urn:microsoft.com/office/officeart/2005/8/layout/radial2"/>
    <dgm:cxn modelId="{2F870754-A23C-47B0-9FB5-CE8B768F9517}" srcId="{79EE0DD7-9B4F-4E34-AD9F-D22F7409AD4E}" destId="{666CCE4F-A062-438D-86F3-5CFC3D9A3876}" srcOrd="1" destOrd="0" parTransId="{89C4E4F4-99AC-46D5-9AB2-69930A0AFCB0}" sibTransId="{382D7D50-0C1F-457E-AF0F-6E6FDB2FECFE}"/>
    <dgm:cxn modelId="{9A8A9256-EC16-4153-89A3-70195AF1411C}" type="presOf" srcId="{E9EEBBFA-EF4D-4B79-A669-1608F6C21C4C}" destId="{C38F5A07-28AA-45F4-9F84-C07498D89FA0}" srcOrd="0" destOrd="0" presId="urn:microsoft.com/office/officeart/2005/8/layout/radial2"/>
    <dgm:cxn modelId="{BBE26E6C-E73C-4ECD-993C-2F094D47282F}" srcId="{CCF76E02-D503-413B-AF8F-57AD127CCF4E}" destId="{0965F88E-9A63-4B4F-A79E-29CF422A1FAB}" srcOrd="0" destOrd="0" parTransId="{97238822-9064-44DE-BB58-6416335FB23B}" sibTransId="{47C0C8B3-4E0A-4AD6-9A60-19641D013D56}"/>
    <dgm:cxn modelId="{9B4F566D-E9A9-4DB3-9182-09945C06886A}" srcId="{79EE0DD7-9B4F-4E34-AD9F-D22F7409AD4E}" destId="{260ECA0E-59F6-4E59-A000-559A780E2C9F}" srcOrd="2" destOrd="0" parTransId="{CA3E4BE5-9C9E-485A-872C-7079BB96DEBA}" sibTransId="{D824662A-C5FB-49E9-A76C-5670EB243BDC}"/>
    <dgm:cxn modelId="{0EF3F49A-8B90-40F0-B569-27FA85FD8B85}" srcId="{6471B783-3DE7-4264-BA47-1AB053010A44}" destId="{79EE0DD7-9B4F-4E34-AD9F-D22F7409AD4E}" srcOrd="0" destOrd="0" parTransId="{4FF8F44B-D480-4D07-9A4F-8FA8A51317FE}" sibTransId="{AA5831CD-AA36-458E-BA35-77A5F3D295B2}"/>
    <dgm:cxn modelId="{F6AE74B5-868B-470D-BF4B-A6949A0606C7}" type="presOf" srcId="{666CCE4F-A062-438D-86F3-5CFC3D9A3876}" destId="{FB6F26A9-8F0D-4C26-ACBB-98259ECF9A4C}" srcOrd="0" destOrd="1" presId="urn:microsoft.com/office/officeart/2005/8/layout/radial2"/>
    <dgm:cxn modelId="{FDA3F7C1-44AF-495B-89A9-C4CE6B36D3A0}" type="presOf" srcId="{6179E76C-EC3A-4369-ABAB-D6596FB4925B}" destId="{45016B9C-5017-4D6B-809F-E3F65EFAFFC4}" srcOrd="0" destOrd="1" presId="urn:microsoft.com/office/officeart/2005/8/layout/radial2"/>
    <dgm:cxn modelId="{4D36B8E5-69CE-44F6-820C-40F8A57F2F74}" type="presOf" srcId="{25F38BB0-B8E8-4610-896D-6192E3A24E16}" destId="{45016B9C-5017-4D6B-809F-E3F65EFAFFC4}" srcOrd="0" destOrd="0" presId="urn:microsoft.com/office/officeart/2005/8/layout/radial2"/>
    <dgm:cxn modelId="{0479E6EB-A0CB-4E5D-9BB7-61FD03FB2D75}" srcId="{6471B783-3DE7-4264-BA47-1AB053010A44}" destId="{CCF76E02-D503-413B-AF8F-57AD127CCF4E}" srcOrd="1" destOrd="0" parTransId="{C7B8A49A-19EC-41F3-A7D7-C7F48F248415}" sibTransId="{BB02BFAB-CF24-4DC4-BE53-4C3977B6346D}"/>
    <dgm:cxn modelId="{B8A182EF-EAED-4E51-8723-22FFD0E20699}" type="presOf" srcId="{4FF8F44B-D480-4D07-9A4F-8FA8A51317FE}" destId="{080EF520-6BA4-469D-87BE-993721BF7912}" srcOrd="0" destOrd="0" presId="urn:microsoft.com/office/officeart/2005/8/layout/radial2"/>
    <dgm:cxn modelId="{1057F1F1-4709-45B7-8695-8ACA0F807E43}" type="presOf" srcId="{6471B783-3DE7-4264-BA47-1AB053010A44}" destId="{BCB0E548-C73A-42B2-A6A1-A9405587E2B8}" srcOrd="0" destOrd="0" presId="urn:microsoft.com/office/officeart/2005/8/layout/radial2"/>
    <dgm:cxn modelId="{263E23A6-B6F7-4D1C-A14C-488F6A320F4A}" type="presParOf" srcId="{BCB0E548-C73A-42B2-A6A1-A9405587E2B8}" destId="{34C9AC4E-9CFB-4C9E-9805-6714C4D9EA40}" srcOrd="0" destOrd="0" presId="urn:microsoft.com/office/officeart/2005/8/layout/radial2"/>
    <dgm:cxn modelId="{22F4883A-E38E-432E-85AC-204A2FBFB540}" type="presParOf" srcId="{34C9AC4E-9CFB-4C9E-9805-6714C4D9EA40}" destId="{A0D9A80A-2493-461E-A518-3272EFAAA6F8}" srcOrd="0" destOrd="0" presId="urn:microsoft.com/office/officeart/2005/8/layout/radial2"/>
    <dgm:cxn modelId="{C7F12C5B-0C43-4768-B301-C4D714873D20}" type="presParOf" srcId="{A0D9A80A-2493-461E-A518-3272EFAAA6F8}" destId="{9A66401C-0F54-4172-960D-9A9BB0F82A9D}" srcOrd="0" destOrd="0" presId="urn:microsoft.com/office/officeart/2005/8/layout/radial2"/>
    <dgm:cxn modelId="{4D386872-AC1B-4F10-86D4-98E56B692E88}" type="presParOf" srcId="{A0D9A80A-2493-461E-A518-3272EFAAA6F8}" destId="{9DDFC215-C6F4-49E1-A54B-2287C76A7A6A}" srcOrd="1" destOrd="0" presId="urn:microsoft.com/office/officeart/2005/8/layout/radial2"/>
    <dgm:cxn modelId="{DB43CD07-1422-4DDB-820B-85C1468FE2A3}" type="presParOf" srcId="{34C9AC4E-9CFB-4C9E-9805-6714C4D9EA40}" destId="{080EF520-6BA4-469D-87BE-993721BF7912}" srcOrd="1" destOrd="0" presId="urn:microsoft.com/office/officeart/2005/8/layout/radial2"/>
    <dgm:cxn modelId="{19911DC2-97C8-4B88-B4E9-366668594661}" type="presParOf" srcId="{34C9AC4E-9CFB-4C9E-9805-6714C4D9EA40}" destId="{6E082A25-CAC9-4D95-AA27-A40FC67EF03D}" srcOrd="2" destOrd="0" presId="urn:microsoft.com/office/officeart/2005/8/layout/radial2"/>
    <dgm:cxn modelId="{D2788B85-998B-4A79-8C92-C40C2A19689E}" type="presParOf" srcId="{6E082A25-CAC9-4D95-AA27-A40FC67EF03D}" destId="{E52C3E51-4344-4931-9DEB-6721BC704DB5}" srcOrd="0" destOrd="0" presId="urn:microsoft.com/office/officeart/2005/8/layout/radial2"/>
    <dgm:cxn modelId="{FE1D38BC-0D68-422C-811A-5F87898FE3CA}" type="presParOf" srcId="{6E082A25-CAC9-4D95-AA27-A40FC67EF03D}" destId="{FB6F26A9-8F0D-4C26-ACBB-98259ECF9A4C}" srcOrd="1" destOrd="0" presId="urn:microsoft.com/office/officeart/2005/8/layout/radial2"/>
    <dgm:cxn modelId="{873C4ECB-BB56-414C-B4B0-2273784D3831}" type="presParOf" srcId="{34C9AC4E-9CFB-4C9E-9805-6714C4D9EA40}" destId="{039555DB-EA14-4AE0-9D4F-7E29AAEB3CB6}" srcOrd="3" destOrd="0" presId="urn:microsoft.com/office/officeart/2005/8/layout/radial2"/>
    <dgm:cxn modelId="{4827C6DE-CDFD-49E5-8FF5-79C1E23E5666}" type="presParOf" srcId="{34C9AC4E-9CFB-4C9E-9805-6714C4D9EA40}" destId="{584108EE-446C-4D8C-BEEA-1969E80A88F3}" srcOrd="4" destOrd="0" presId="urn:microsoft.com/office/officeart/2005/8/layout/radial2"/>
    <dgm:cxn modelId="{F33CD111-2079-4204-A17A-DD05FA42123E}" type="presParOf" srcId="{584108EE-446C-4D8C-BEEA-1969E80A88F3}" destId="{F6B34FB4-3C49-4150-83D0-BBA68710C99F}" srcOrd="0" destOrd="0" presId="urn:microsoft.com/office/officeart/2005/8/layout/radial2"/>
    <dgm:cxn modelId="{EDA85A84-A883-481D-B948-120BAF59554E}" type="presParOf" srcId="{584108EE-446C-4D8C-BEEA-1969E80A88F3}" destId="{D8C2FC5D-4AAA-4B51-9680-D060C3BA3B88}" srcOrd="1" destOrd="0" presId="urn:microsoft.com/office/officeart/2005/8/layout/radial2"/>
    <dgm:cxn modelId="{980FC785-B0AE-4679-9AF8-ED514876D345}" type="presParOf" srcId="{34C9AC4E-9CFB-4C9E-9805-6714C4D9EA40}" destId="{C38F5A07-28AA-45F4-9F84-C07498D89FA0}" srcOrd="5" destOrd="0" presId="urn:microsoft.com/office/officeart/2005/8/layout/radial2"/>
    <dgm:cxn modelId="{9523886C-9F21-4496-93A9-4EF776715DF8}" type="presParOf" srcId="{34C9AC4E-9CFB-4C9E-9805-6714C4D9EA40}" destId="{91247BA1-1416-43D4-838A-F685DD4D7F23}" srcOrd="6" destOrd="0" presId="urn:microsoft.com/office/officeart/2005/8/layout/radial2"/>
    <dgm:cxn modelId="{FE439006-11C8-4AC7-95B8-AE30C5B01E21}" type="presParOf" srcId="{91247BA1-1416-43D4-838A-F685DD4D7F23}" destId="{5631AA7D-26AF-4C3B-8CCD-E66C68C35E78}" srcOrd="0" destOrd="0" presId="urn:microsoft.com/office/officeart/2005/8/layout/radial2"/>
    <dgm:cxn modelId="{F6EB16E2-489D-4436-9437-7F961A383472}" type="presParOf" srcId="{91247BA1-1416-43D4-838A-F685DD4D7F23}" destId="{45016B9C-5017-4D6B-809F-E3F65EFAFFC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2493DD-355E-470C-9C99-09A2AF4EC2B7}" type="doc">
      <dgm:prSet loTypeId="urn:microsoft.com/office/officeart/2005/8/layout/vList5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19240568-9822-4CCB-B40E-34A0B6401160}">
      <dgm:prSet/>
      <dgm:spPr/>
      <dgm:t>
        <a:bodyPr/>
        <a:lstStyle/>
        <a:p>
          <a:pPr rtl="0"/>
          <a:r>
            <a:rPr lang="it-IT" b="1" dirty="0"/>
            <a:t>Una Rete Trasparente, Programmabile</a:t>
          </a:r>
          <a:endParaRPr lang="en-US" dirty="0"/>
        </a:p>
      </dgm:t>
    </dgm:pt>
    <dgm:pt modelId="{627FE251-2049-403A-9D83-F7AD7063A64B}" type="parTrans" cxnId="{84E42238-46A9-45E9-ACB8-2B02FD208EFD}">
      <dgm:prSet/>
      <dgm:spPr/>
      <dgm:t>
        <a:bodyPr/>
        <a:lstStyle/>
        <a:p>
          <a:endParaRPr lang="en-US"/>
        </a:p>
      </dgm:t>
    </dgm:pt>
    <dgm:pt modelId="{B89DE2BF-494E-45EA-AA10-6F13717AA828}" type="sibTrans" cxnId="{84E42238-46A9-45E9-ACB8-2B02FD208EFD}">
      <dgm:prSet/>
      <dgm:spPr/>
      <dgm:t>
        <a:bodyPr/>
        <a:lstStyle/>
        <a:p>
          <a:endParaRPr lang="en-US"/>
        </a:p>
      </dgm:t>
    </dgm:pt>
    <dgm:pt modelId="{9C046315-A98A-40A1-8812-5C211F913C03}">
      <dgm:prSet/>
      <dgm:spPr/>
      <dgm:t>
        <a:bodyPr/>
        <a:lstStyle/>
        <a:p>
          <a:pPr rtl="0"/>
          <a:r>
            <a:rPr lang="it-IT" b="1" dirty="0"/>
            <a:t>Banda, Latenza, Riconfigurabile </a:t>
          </a:r>
          <a:endParaRPr lang="en-US" dirty="0"/>
        </a:p>
      </dgm:t>
    </dgm:pt>
    <dgm:pt modelId="{5ACDAD5C-F883-4914-BB93-84B2C7CD5F2C}" type="parTrans" cxnId="{6890FDFB-1B7A-4EFA-BF6E-6B542FF37E1C}">
      <dgm:prSet/>
      <dgm:spPr/>
      <dgm:t>
        <a:bodyPr/>
        <a:lstStyle/>
        <a:p>
          <a:endParaRPr lang="en-US"/>
        </a:p>
      </dgm:t>
    </dgm:pt>
    <dgm:pt modelId="{27F831E7-4B71-472A-8261-69347B14A218}" type="sibTrans" cxnId="{6890FDFB-1B7A-4EFA-BF6E-6B542FF37E1C}">
      <dgm:prSet/>
      <dgm:spPr/>
      <dgm:t>
        <a:bodyPr/>
        <a:lstStyle/>
        <a:p>
          <a:endParaRPr lang="en-US"/>
        </a:p>
      </dgm:t>
    </dgm:pt>
    <dgm:pt modelId="{12B946A2-F4BB-4EF6-9A23-F77ED107B875}" type="pres">
      <dgm:prSet presAssocID="{502493DD-355E-470C-9C99-09A2AF4EC2B7}" presName="Name0" presStyleCnt="0">
        <dgm:presLayoutVars>
          <dgm:dir/>
          <dgm:animLvl val="lvl"/>
          <dgm:resizeHandles val="exact"/>
        </dgm:presLayoutVars>
      </dgm:prSet>
      <dgm:spPr/>
    </dgm:pt>
    <dgm:pt modelId="{CB08A69E-212B-4A34-90E3-538EC6E1EC2E}" type="pres">
      <dgm:prSet presAssocID="{19240568-9822-4CCB-B40E-34A0B6401160}" presName="linNode" presStyleCnt="0"/>
      <dgm:spPr/>
    </dgm:pt>
    <dgm:pt modelId="{B3859786-38D3-42C4-9CC7-B658A284592B}" type="pres">
      <dgm:prSet presAssocID="{19240568-9822-4CCB-B40E-34A0B6401160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960A4763-E9FF-47FE-9BD6-44A495AEE12C}" type="pres">
      <dgm:prSet presAssocID="{19240568-9822-4CCB-B40E-34A0B6401160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C833571B-2E04-4D0C-9C43-456A17462AC9}" type="presOf" srcId="{19240568-9822-4CCB-B40E-34A0B6401160}" destId="{B3859786-38D3-42C4-9CC7-B658A284592B}" srcOrd="0" destOrd="0" presId="urn:microsoft.com/office/officeart/2005/8/layout/vList5"/>
    <dgm:cxn modelId="{30F4F024-A343-4E77-8D31-FD4EE22B7379}" type="presOf" srcId="{502493DD-355E-470C-9C99-09A2AF4EC2B7}" destId="{12B946A2-F4BB-4EF6-9A23-F77ED107B875}" srcOrd="0" destOrd="0" presId="urn:microsoft.com/office/officeart/2005/8/layout/vList5"/>
    <dgm:cxn modelId="{84E42238-46A9-45E9-ACB8-2B02FD208EFD}" srcId="{502493DD-355E-470C-9C99-09A2AF4EC2B7}" destId="{19240568-9822-4CCB-B40E-34A0B6401160}" srcOrd="0" destOrd="0" parTransId="{627FE251-2049-403A-9D83-F7AD7063A64B}" sibTransId="{B89DE2BF-494E-45EA-AA10-6F13717AA828}"/>
    <dgm:cxn modelId="{62C547F4-9795-40C8-9783-95A1CF2B9BA7}" type="presOf" srcId="{9C046315-A98A-40A1-8812-5C211F913C03}" destId="{960A4763-E9FF-47FE-9BD6-44A495AEE12C}" srcOrd="0" destOrd="0" presId="urn:microsoft.com/office/officeart/2005/8/layout/vList5"/>
    <dgm:cxn modelId="{6890FDFB-1B7A-4EFA-BF6E-6B542FF37E1C}" srcId="{19240568-9822-4CCB-B40E-34A0B6401160}" destId="{9C046315-A98A-40A1-8812-5C211F913C03}" srcOrd="0" destOrd="0" parTransId="{5ACDAD5C-F883-4914-BB93-84B2C7CD5F2C}" sibTransId="{27F831E7-4B71-472A-8261-69347B14A218}"/>
    <dgm:cxn modelId="{7E3B00F3-4C32-4F14-8186-55721CA4C75B}" type="presParOf" srcId="{12B946A2-F4BB-4EF6-9A23-F77ED107B875}" destId="{CB08A69E-212B-4A34-90E3-538EC6E1EC2E}" srcOrd="0" destOrd="0" presId="urn:microsoft.com/office/officeart/2005/8/layout/vList5"/>
    <dgm:cxn modelId="{C953CB1B-97E3-44E0-AC05-E97F882FFC84}" type="presParOf" srcId="{CB08A69E-212B-4A34-90E3-538EC6E1EC2E}" destId="{B3859786-38D3-42C4-9CC7-B658A284592B}" srcOrd="0" destOrd="0" presId="urn:microsoft.com/office/officeart/2005/8/layout/vList5"/>
    <dgm:cxn modelId="{6F280AEF-20CB-4B37-BFAB-98D00827AB36}" type="presParOf" srcId="{CB08A69E-212B-4A34-90E3-538EC6E1EC2E}" destId="{960A4763-E9FF-47FE-9BD6-44A495AEE12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834986-115D-4BE9-A701-BBC61E2558CD}" type="doc">
      <dgm:prSet loTypeId="urn:microsoft.com/office/officeart/2005/8/layout/vList5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EE677299-A8C2-4A62-B4EE-BABE2F5E9EBB}">
      <dgm:prSet/>
      <dgm:spPr/>
      <dgm:t>
        <a:bodyPr/>
        <a:lstStyle/>
        <a:p>
          <a:pPr rtl="0"/>
          <a:r>
            <a:rPr lang="it-IT" b="1" dirty="0"/>
            <a:t>Servizi di Connettivit</a:t>
          </a:r>
          <a:r>
            <a:rPr lang="it-IT" b="1" dirty="0">
              <a:latin typeface="Calibri" panose="020F0502020204030204" pitchFamily="34" charset="0"/>
              <a:cs typeface="Calibri" panose="020F0502020204030204" pitchFamily="34" charset="0"/>
            </a:rPr>
            <a:t>à</a:t>
          </a:r>
          <a:r>
            <a:rPr lang="it-IT" b="1" dirty="0"/>
            <a:t> Gestita</a:t>
          </a:r>
          <a:endParaRPr lang="en-US" dirty="0"/>
        </a:p>
      </dgm:t>
    </dgm:pt>
    <dgm:pt modelId="{A9409D37-99FA-4096-AE83-9EE955F10647}" type="parTrans" cxnId="{0B9AAF90-48B3-4EF6-84A2-A7064154ACC1}">
      <dgm:prSet/>
      <dgm:spPr/>
      <dgm:t>
        <a:bodyPr/>
        <a:lstStyle/>
        <a:p>
          <a:endParaRPr lang="en-US"/>
        </a:p>
      </dgm:t>
    </dgm:pt>
    <dgm:pt modelId="{A48A9084-BB8C-4BE5-9A30-6746B9A393E7}" type="sibTrans" cxnId="{0B9AAF90-48B3-4EF6-84A2-A7064154ACC1}">
      <dgm:prSet/>
      <dgm:spPr/>
      <dgm:t>
        <a:bodyPr/>
        <a:lstStyle/>
        <a:p>
          <a:endParaRPr lang="en-US"/>
        </a:p>
      </dgm:t>
    </dgm:pt>
    <dgm:pt modelId="{D575546D-57CF-4D83-9754-C312137FD3AC}">
      <dgm:prSet/>
      <dgm:spPr/>
      <dgm:t>
        <a:bodyPr/>
        <a:lstStyle/>
        <a:p>
          <a:pPr rtl="0"/>
          <a:r>
            <a:rPr lang="it-IT" b="1"/>
            <a:t>Accessi low latency applications (CDN)</a:t>
          </a:r>
          <a:endParaRPr lang="en-US"/>
        </a:p>
      </dgm:t>
    </dgm:pt>
    <dgm:pt modelId="{9628FE3A-AB03-43D3-AB7D-B16589F9C5D4}" type="parTrans" cxnId="{E3913385-132D-43E2-B8D0-7A21BF0992D8}">
      <dgm:prSet/>
      <dgm:spPr/>
      <dgm:t>
        <a:bodyPr/>
        <a:lstStyle/>
        <a:p>
          <a:endParaRPr lang="en-US"/>
        </a:p>
      </dgm:t>
    </dgm:pt>
    <dgm:pt modelId="{88B0DADC-EF88-484A-836A-76D81607B350}" type="sibTrans" cxnId="{E3913385-132D-43E2-B8D0-7A21BF0992D8}">
      <dgm:prSet/>
      <dgm:spPr/>
      <dgm:t>
        <a:bodyPr/>
        <a:lstStyle/>
        <a:p>
          <a:endParaRPr lang="en-US"/>
        </a:p>
      </dgm:t>
    </dgm:pt>
    <dgm:pt modelId="{AF8A6D80-D5A8-4BB0-9026-CA79176CD7F3}">
      <dgm:prSet/>
      <dgm:spPr/>
      <dgm:t>
        <a:bodyPr/>
        <a:lstStyle/>
        <a:p>
          <a:pPr rtl="0"/>
          <a:r>
            <a:rPr lang="it-IT" b="1"/>
            <a:t>Sicurezza Gestita</a:t>
          </a:r>
          <a:endParaRPr lang="en-US"/>
        </a:p>
      </dgm:t>
    </dgm:pt>
    <dgm:pt modelId="{F78CF2DC-AAF5-48CA-AD7E-051B8F8E66E9}" type="parTrans" cxnId="{E2568380-C2B3-4D5C-8EEA-5D99FCEB2BC5}">
      <dgm:prSet/>
      <dgm:spPr/>
      <dgm:t>
        <a:bodyPr/>
        <a:lstStyle/>
        <a:p>
          <a:endParaRPr lang="en-US"/>
        </a:p>
      </dgm:t>
    </dgm:pt>
    <dgm:pt modelId="{DADAF030-FBF8-4DE6-A75A-A2722B88443C}" type="sibTrans" cxnId="{E2568380-C2B3-4D5C-8EEA-5D99FCEB2BC5}">
      <dgm:prSet/>
      <dgm:spPr/>
      <dgm:t>
        <a:bodyPr/>
        <a:lstStyle/>
        <a:p>
          <a:endParaRPr lang="en-US"/>
        </a:p>
      </dgm:t>
    </dgm:pt>
    <dgm:pt modelId="{F0861E4D-7B8D-4786-8D74-0E6D4A37776A}">
      <dgm:prSet/>
      <dgm:spPr/>
      <dgm:t>
        <a:bodyPr/>
        <a:lstStyle/>
        <a:p>
          <a:pPr rtl="0"/>
          <a:r>
            <a:rPr lang="it-IT" b="1"/>
            <a:t>Servizi di Accesso</a:t>
          </a:r>
          <a:endParaRPr lang="en-US"/>
        </a:p>
      </dgm:t>
    </dgm:pt>
    <dgm:pt modelId="{CAEDEF7F-8EB3-4C13-A8EB-885645C6F7B1}" type="parTrans" cxnId="{209CE79F-B030-475D-ABD5-EF104153C720}">
      <dgm:prSet/>
      <dgm:spPr/>
      <dgm:t>
        <a:bodyPr/>
        <a:lstStyle/>
        <a:p>
          <a:endParaRPr lang="en-US"/>
        </a:p>
      </dgm:t>
    </dgm:pt>
    <dgm:pt modelId="{BF5AFAA8-B563-48A4-9182-74EDE3801091}" type="sibTrans" cxnId="{209CE79F-B030-475D-ABD5-EF104153C720}">
      <dgm:prSet/>
      <dgm:spPr/>
      <dgm:t>
        <a:bodyPr/>
        <a:lstStyle/>
        <a:p>
          <a:endParaRPr lang="en-US"/>
        </a:p>
      </dgm:t>
    </dgm:pt>
    <dgm:pt modelId="{9F5B8EE2-A4C3-4B16-8C45-64E4463FF78A}">
      <dgm:prSet/>
      <dgm:spPr/>
      <dgm:t>
        <a:bodyPr/>
        <a:lstStyle/>
        <a:p>
          <a:pPr rtl="0"/>
          <a:r>
            <a:rPr lang="it-IT" b="1"/>
            <a:t>Servizi Applicativi (alcuni)</a:t>
          </a:r>
          <a:endParaRPr lang="en-US"/>
        </a:p>
      </dgm:t>
    </dgm:pt>
    <dgm:pt modelId="{D9F81084-9ECF-447B-94A7-3AB706234D32}" type="parTrans" cxnId="{80C0D4EC-5D3D-4695-B37A-83F2219E6C0F}">
      <dgm:prSet/>
      <dgm:spPr/>
      <dgm:t>
        <a:bodyPr/>
        <a:lstStyle/>
        <a:p>
          <a:endParaRPr lang="en-US"/>
        </a:p>
      </dgm:t>
    </dgm:pt>
    <dgm:pt modelId="{850C4B6C-CCEE-4676-A990-3AB81C8889E9}" type="sibTrans" cxnId="{80C0D4EC-5D3D-4695-B37A-83F2219E6C0F}">
      <dgm:prSet/>
      <dgm:spPr/>
      <dgm:t>
        <a:bodyPr/>
        <a:lstStyle/>
        <a:p>
          <a:endParaRPr lang="en-US"/>
        </a:p>
      </dgm:t>
    </dgm:pt>
    <dgm:pt modelId="{27471041-7248-4452-84CD-FAA3CBD06A1E}">
      <dgm:prSet/>
      <dgm:spPr/>
      <dgm:t>
        <a:bodyPr/>
        <a:lstStyle/>
        <a:p>
          <a:pPr rtl="0"/>
          <a:r>
            <a:rPr lang="it-IT" b="1" dirty="0"/>
            <a:t>Supporto, formazione, training, piattaforme di sviluppo</a:t>
          </a:r>
          <a:endParaRPr lang="en-US" dirty="0"/>
        </a:p>
      </dgm:t>
    </dgm:pt>
    <dgm:pt modelId="{E2B02027-B63B-435E-9E7C-58E565E75981}" type="parTrans" cxnId="{B3FEE23B-282F-422C-946C-7938AE647005}">
      <dgm:prSet/>
      <dgm:spPr/>
      <dgm:t>
        <a:bodyPr/>
        <a:lstStyle/>
        <a:p>
          <a:endParaRPr lang="en-US"/>
        </a:p>
      </dgm:t>
    </dgm:pt>
    <dgm:pt modelId="{3707C8BF-66D4-4082-AA84-19C915DD432A}" type="sibTrans" cxnId="{B3FEE23B-282F-422C-946C-7938AE647005}">
      <dgm:prSet/>
      <dgm:spPr/>
      <dgm:t>
        <a:bodyPr/>
        <a:lstStyle/>
        <a:p>
          <a:endParaRPr lang="en-US"/>
        </a:p>
      </dgm:t>
    </dgm:pt>
    <dgm:pt modelId="{0DD0208C-CA87-4B22-843B-30DE794FDADD}">
      <dgm:prSet/>
      <dgm:spPr/>
      <dgm:t>
        <a:bodyPr/>
        <a:lstStyle/>
        <a:p>
          <a:pPr rtl="0"/>
          <a:r>
            <a:rPr lang="it-IT" b="1"/>
            <a:t>Accesso Service Catalogue</a:t>
          </a:r>
          <a:endParaRPr lang="en-US"/>
        </a:p>
      </dgm:t>
    </dgm:pt>
    <dgm:pt modelId="{71C52109-F92F-4783-8778-E402684265D4}" type="parTrans" cxnId="{5133A7FD-0DA8-428B-A778-6BDB280882A5}">
      <dgm:prSet/>
      <dgm:spPr/>
      <dgm:t>
        <a:bodyPr/>
        <a:lstStyle/>
        <a:p>
          <a:endParaRPr lang="en-US"/>
        </a:p>
      </dgm:t>
    </dgm:pt>
    <dgm:pt modelId="{6C9D9E87-061F-47B3-8F7E-A8B434220CA4}" type="sibTrans" cxnId="{5133A7FD-0DA8-428B-A778-6BDB280882A5}">
      <dgm:prSet/>
      <dgm:spPr/>
      <dgm:t>
        <a:bodyPr/>
        <a:lstStyle/>
        <a:p>
          <a:endParaRPr lang="en-US"/>
        </a:p>
      </dgm:t>
    </dgm:pt>
    <dgm:pt modelId="{F7CC4BBA-0F39-4D85-A796-2E6ADE51918C}" type="pres">
      <dgm:prSet presAssocID="{E0834986-115D-4BE9-A701-BBC61E2558CD}" presName="Name0" presStyleCnt="0">
        <dgm:presLayoutVars>
          <dgm:dir/>
          <dgm:animLvl val="lvl"/>
          <dgm:resizeHandles val="exact"/>
        </dgm:presLayoutVars>
      </dgm:prSet>
      <dgm:spPr/>
    </dgm:pt>
    <dgm:pt modelId="{305A133D-9A4D-41ED-8841-F37E984716C8}" type="pres">
      <dgm:prSet presAssocID="{EE677299-A8C2-4A62-B4EE-BABE2F5E9EBB}" presName="linNode" presStyleCnt="0"/>
      <dgm:spPr/>
    </dgm:pt>
    <dgm:pt modelId="{59484AEE-3F25-4E1F-8B72-EE12EDF4F235}" type="pres">
      <dgm:prSet presAssocID="{EE677299-A8C2-4A62-B4EE-BABE2F5E9EBB}" presName="parentText" presStyleLbl="node1" presStyleIdx="0" presStyleCnt="1" custLinFactNeighborX="-51444" custLinFactNeighborY="28655">
        <dgm:presLayoutVars>
          <dgm:chMax val="1"/>
          <dgm:bulletEnabled val="1"/>
        </dgm:presLayoutVars>
      </dgm:prSet>
      <dgm:spPr/>
    </dgm:pt>
    <dgm:pt modelId="{C91A0CB5-1324-4975-AD18-3F8380391342}" type="pres">
      <dgm:prSet presAssocID="{EE677299-A8C2-4A62-B4EE-BABE2F5E9EBB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CC486408-184A-4247-9057-A9FCA66797F5}" type="presOf" srcId="{F0861E4D-7B8D-4786-8D74-0E6D4A37776A}" destId="{C91A0CB5-1324-4975-AD18-3F8380391342}" srcOrd="0" destOrd="2" presId="urn:microsoft.com/office/officeart/2005/8/layout/vList5"/>
    <dgm:cxn modelId="{B3FEE23B-282F-422C-946C-7938AE647005}" srcId="{EE677299-A8C2-4A62-B4EE-BABE2F5E9EBB}" destId="{27471041-7248-4452-84CD-FAA3CBD06A1E}" srcOrd="4" destOrd="0" parTransId="{E2B02027-B63B-435E-9E7C-58E565E75981}" sibTransId="{3707C8BF-66D4-4082-AA84-19C915DD432A}"/>
    <dgm:cxn modelId="{9C9D3C60-D4A1-4214-807B-E4556A7FEA20}" type="presOf" srcId="{D575546D-57CF-4D83-9754-C312137FD3AC}" destId="{C91A0CB5-1324-4975-AD18-3F8380391342}" srcOrd="0" destOrd="0" presId="urn:microsoft.com/office/officeart/2005/8/layout/vList5"/>
    <dgm:cxn modelId="{CAAFFA70-DC53-47E5-B1FF-6410E9D0D5B2}" type="presOf" srcId="{EE677299-A8C2-4A62-B4EE-BABE2F5E9EBB}" destId="{59484AEE-3F25-4E1F-8B72-EE12EDF4F235}" srcOrd="0" destOrd="0" presId="urn:microsoft.com/office/officeart/2005/8/layout/vList5"/>
    <dgm:cxn modelId="{E2568380-C2B3-4D5C-8EEA-5D99FCEB2BC5}" srcId="{EE677299-A8C2-4A62-B4EE-BABE2F5E9EBB}" destId="{AF8A6D80-D5A8-4BB0-9026-CA79176CD7F3}" srcOrd="1" destOrd="0" parTransId="{F78CF2DC-AAF5-48CA-AD7E-051B8F8E66E9}" sibTransId="{DADAF030-FBF8-4DE6-A75A-A2722B88443C}"/>
    <dgm:cxn modelId="{E3913385-132D-43E2-B8D0-7A21BF0992D8}" srcId="{EE677299-A8C2-4A62-B4EE-BABE2F5E9EBB}" destId="{D575546D-57CF-4D83-9754-C312137FD3AC}" srcOrd="0" destOrd="0" parTransId="{9628FE3A-AB03-43D3-AB7D-B16589F9C5D4}" sibTransId="{88B0DADC-EF88-484A-836A-76D81607B350}"/>
    <dgm:cxn modelId="{4E2CDA87-0531-475A-8CA4-5E7D1DA379C4}" type="presOf" srcId="{9F5B8EE2-A4C3-4B16-8C45-64E4463FF78A}" destId="{C91A0CB5-1324-4975-AD18-3F8380391342}" srcOrd="0" destOrd="3" presId="urn:microsoft.com/office/officeart/2005/8/layout/vList5"/>
    <dgm:cxn modelId="{0B9AAF90-48B3-4EF6-84A2-A7064154ACC1}" srcId="{E0834986-115D-4BE9-A701-BBC61E2558CD}" destId="{EE677299-A8C2-4A62-B4EE-BABE2F5E9EBB}" srcOrd="0" destOrd="0" parTransId="{A9409D37-99FA-4096-AE83-9EE955F10647}" sibTransId="{A48A9084-BB8C-4BE5-9A30-6746B9A393E7}"/>
    <dgm:cxn modelId="{209CE79F-B030-475D-ABD5-EF104153C720}" srcId="{EE677299-A8C2-4A62-B4EE-BABE2F5E9EBB}" destId="{F0861E4D-7B8D-4786-8D74-0E6D4A37776A}" srcOrd="2" destOrd="0" parTransId="{CAEDEF7F-8EB3-4C13-A8EB-885645C6F7B1}" sibTransId="{BF5AFAA8-B563-48A4-9182-74EDE3801091}"/>
    <dgm:cxn modelId="{378255AA-DDAD-44C0-8568-ADD71265EBF3}" type="presOf" srcId="{AF8A6D80-D5A8-4BB0-9026-CA79176CD7F3}" destId="{C91A0CB5-1324-4975-AD18-3F8380391342}" srcOrd="0" destOrd="1" presId="urn:microsoft.com/office/officeart/2005/8/layout/vList5"/>
    <dgm:cxn modelId="{A450A4B3-DB32-4221-B097-9282E30B7D0F}" type="presOf" srcId="{27471041-7248-4452-84CD-FAA3CBD06A1E}" destId="{C91A0CB5-1324-4975-AD18-3F8380391342}" srcOrd="0" destOrd="4" presId="urn:microsoft.com/office/officeart/2005/8/layout/vList5"/>
    <dgm:cxn modelId="{EF1219D2-4C45-406B-B0F5-A1B8EBB2C319}" type="presOf" srcId="{0DD0208C-CA87-4B22-843B-30DE794FDADD}" destId="{C91A0CB5-1324-4975-AD18-3F8380391342}" srcOrd="0" destOrd="5" presId="urn:microsoft.com/office/officeart/2005/8/layout/vList5"/>
    <dgm:cxn modelId="{4156CAD8-760B-4DFD-A38C-8441388C6EDD}" type="presOf" srcId="{E0834986-115D-4BE9-A701-BBC61E2558CD}" destId="{F7CC4BBA-0F39-4D85-A796-2E6ADE51918C}" srcOrd="0" destOrd="0" presId="urn:microsoft.com/office/officeart/2005/8/layout/vList5"/>
    <dgm:cxn modelId="{80C0D4EC-5D3D-4695-B37A-83F2219E6C0F}" srcId="{EE677299-A8C2-4A62-B4EE-BABE2F5E9EBB}" destId="{9F5B8EE2-A4C3-4B16-8C45-64E4463FF78A}" srcOrd="3" destOrd="0" parTransId="{D9F81084-9ECF-447B-94A7-3AB706234D32}" sibTransId="{850C4B6C-CCEE-4676-A990-3AB81C8889E9}"/>
    <dgm:cxn modelId="{5133A7FD-0DA8-428B-A778-6BDB280882A5}" srcId="{EE677299-A8C2-4A62-B4EE-BABE2F5E9EBB}" destId="{0DD0208C-CA87-4B22-843B-30DE794FDADD}" srcOrd="5" destOrd="0" parTransId="{71C52109-F92F-4783-8778-E402684265D4}" sibTransId="{6C9D9E87-061F-47B3-8F7E-A8B434220CA4}"/>
    <dgm:cxn modelId="{E54EBF89-AA1F-4210-BB23-03DD20B623FE}" type="presParOf" srcId="{F7CC4BBA-0F39-4D85-A796-2E6ADE51918C}" destId="{305A133D-9A4D-41ED-8841-F37E984716C8}" srcOrd="0" destOrd="0" presId="urn:microsoft.com/office/officeart/2005/8/layout/vList5"/>
    <dgm:cxn modelId="{A305D435-0FEF-46BD-9398-17F7E125A02D}" type="presParOf" srcId="{305A133D-9A4D-41ED-8841-F37E984716C8}" destId="{59484AEE-3F25-4E1F-8B72-EE12EDF4F235}" srcOrd="0" destOrd="0" presId="urn:microsoft.com/office/officeart/2005/8/layout/vList5"/>
    <dgm:cxn modelId="{4F1484D5-E889-4666-928A-88650645DAF6}" type="presParOf" srcId="{305A133D-9A4D-41ED-8841-F37E984716C8}" destId="{C91A0CB5-1324-4975-AD18-3F838039134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0BD7F5-E9B1-4F2B-8A56-EF8FD91FE851}" type="doc">
      <dgm:prSet loTypeId="urn:microsoft.com/office/officeart/2005/8/layout/vList5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83A973BD-A226-4886-BEAA-C6BD4576701C}">
      <dgm:prSet/>
      <dgm:spPr/>
      <dgm:t>
        <a:bodyPr/>
        <a:lstStyle/>
        <a:p>
          <a:pPr rtl="0"/>
          <a:r>
            <a:rPr lang="it-IT" b="1" dirty="0"/>
            <a:t>Livelli di Servizio</a:t>
          </a:r>
          <a:endParaRPr lang="en-US" b="1" dirty="0"/>
        </a:p>
      </dgm:t>
    </dgm:pt>
    <dgm:pt modelId="{19FBBA0A-9A13-447B-A173-D5F6344621E5}" type="parTrans" cxnId="{A7FE98E3-ABC1-46B9-8B3D-31178D069BB0}">
      <dgm:prSet/>
      <dgm:spPr/>
      <dgm:t>
        <a:bodyPr/>
        <a:lstStyle/>
        <a:p>
          <a:endParaRPr lang="en-US"/>
        </a:p>
      </dgm:t>
    </dgm:pt>
    <dgm:pt modelId="{97BCFFE8-8FB2-4923-9289-6D3DE8601736}" type="sibTrans" cxnId="{A7FE98E3-ABC1-46B9-8B3D-31178D069BB0}">
      <dgm:prSet/>
      <dgm:spPr/>
      <dgm:t>
        <a:bodyPr/>
        <a:lstStyle/>
        <a:p>
          <a:endParaRPr lang="en-US"/>
        </a:p>
      </dgm:t>
    </dgm:pt>
    <dgm:pt modelId="{E2394696-DA62-49A8-BCE0-1CEAB77FFBFC}">
      <dgm:prSet/>
      <dgm:spPr/>
      <dgm:t>
        <a:bodyPr/>
        <a:lstStyle/>
        <a:p>
          <a:pPr rtl="0"/>
          <a:r>
            <a:rPr lang="it-IT" b="1" dirty="0"/>
            <a:t>Servizi Applicativi </a:t>
          </a:r>
          <a:endParaRPr lang="en-US" b="1" dirty="0"/>
        </a:p>
      </dgm:t>
    </dgm:pt>
    <dgm:pt modelId="{C3B267D7-FF70-48AB-9FC7-BC6848779F88}" type="parTrans" cxnId="{66E15577-3CD8-4C6C-916E-4F5EAACE29CC}">
      <dgm:prSet/>
      <dgm:spPr/>
      <dgm:t>
        <a:bodyPr/>
        <a:lstStyle/>
        <a:p>
          <a:endParaRPr lang="en-US"/>
        </a:p>
      </dgm:t>
    </dgm:pt>
    <dgm:pt modelId="{AF629486-F89B-4C69-A01B-94776C441A29}" type="sibTrans" cxnId="{66E15577-3CD8-4C6C-916E-4F5EAACE29CC}">
      <dgm:prSet/>
      <dgm:spPr/>
      <dgm:t>
        <a:bodyPr/>
        <a:lstStyle/>
        <a:p>
          <a:endParaRPr lang="en-US"/>
        </a:p>
      </dgm:t>
    </dgm:pt>
    <dgm:pt modelId="{F79E20E6-E9B8-40CE-A728-A69CA6027A75}">
      <dgm:prSet custT="1"/>
      <dgm:spPr/>
      <dgm:t>
        <a:bodyPr/>
        <a:lstStyle/>
        <a:p>
          <a:pPr rtl="0"/>
          <a:r>
            <a:rPr lang="it-IT" sz="1200" b="1"/>
            <a:t>Identity as a Service</a:t>
          </a:r>
          <a:endParaRPr lang="en-US" sz="1200" b="1"/>
        </a:p>
      </dgm:t>
    </dgm:pt>
    <dgm:pt modelId="{430CED50-EC81-44EB-81A5-06E792A693C8}" type="parTrans" cxnId="{676E0700-57EF-48BF-9E68-CFE2FBF0B8A4}">
      <dgm:prSet/>
      <dgm:spPr/>
      <dgm:t>
        <a:bodyPr/>
        <a:lstStyle/>
        <a:p>
          <a:endParaRPr lang="en-US"/>
        </a:p>
      </dgm:t>
    </dgm:pt>
    <dgm:pt modelId="{DA1EE310-BF78-45F4-A1E5-F3E19C685FF1}" type="sibTrans" cxnId="{676E0700-57EF-48BF-9E68-CFE2FBF0B8A4}">
      <dgm:prSet/>
      <dgm:spPr/>
      <dgm:t>
        <a:bodyPr/>
        <a:lstStyle/>
        <a:p>
          <a:endParaRPr lang="en-US"/>
        </a:p>
      </dgm:t>
    </dgm:pt>
    <dgm:pt modelId="{46EF9A91-9A98-4DE8-A02E-C3666EC006AD}">
      <dgm:prSet custT="1"/>
      <dgm:spPr/>
      <dgm:t>
        <a:bodyPr/>
        <a:lstStyle/>
        <a:p>
          <a:pPr rtl="0"/>
          <a:r>
            <a:rPr lang="it-IT" sz="1200" b="1" dirty="0"/>
            <a:t>Storage as a Service</a:t>
          </a:r>
          <a:endParaRPr lang="en-US" sz="1200" b="1" dirty="0"/>
        </a:p>
      </dgm:t>
    </dgm:pt>
    <dgm:pt modelId="{7FCCE6F0-C224-402F-9B26-052F26DD0E0C}" type="parTrans" cxnId="{5890EA87-296F-4296-B6CB-E0BC7CAB0B1A}">
      <dgm:prSet/>
      <dgm:spPr/>
      <dgm:t>
        <a:bodyPr/>
        <a:lstStyle/>
        <a:p>
          <a:endParaRPr lang="en-US"/>
        </a:p>
      </dgm:t>
    </dgm:pt>
    <dgm:pt modelId="{6CC5DB91-E9C8-44AF-B302-8A898AC12E35}" type="sibTrans" cxnId="{5890EA87-296F-4296-B6CB-E0BC7CAB0B1A}">
      <dgm:prSet/>
      <dgm:spPr/>
      <dgm:t>
        <a:bodyPr/>
        <a:lstStyle/>
        <a:p>
          <a:endParaRPr lang="en-US"/>
        </a:p>
      </dgm:t>
    </dgm:pt>
    <dgm:pt modelId="{7583ADA0-2140-47B8-96CA-CDA814FBD696}">
      <dgm:prSet custT="1"/>
      <dgm:spPr/>
      <dgm:t>
        <a:bodyPr/>
        <a:lstStyle/>
        <a:p>
          <a:pPr rtl="0"/>
          <a:r>
            <a:rPr lang="it-IT" sz="1200" b="1"/>
            <a:t>Video Comunicazione</a:t>
          </a:r>
          <a:endParaRPr lang="en-US" sz="1200" b="1"/>
        </a:p>
      </dgm:t>
    </dgm:pt>
    <dgm:pt modelId="{AC5CA852-99CD-4B12-9CEC-E6A02B84D35E}" type="parTrans" cxnId="{FEF214AC-1FB2-406B-8281-5E1A9085B21F}">
      <dgm:prSet/>
      <dgm:spPr/>
      <dgm:t>
        <a:bodyPr/>
        <a:lstStyle/>
        <a:p>
          <a:endParaRPr lang="en-US"/>
        </a:p>
      </dgm:t>
    </dgm:pt>
    <dgm:pt modelId="{950C130A-4C79-4969-9003-001D287DF2F4}" type="sibTrans" cxnId="{FEF214AC-1FB2-406B-8281-5E1A9085B21F}">
      <dgm:prSet/>
      <dgm:spPr/>
      <dgm:t>
        <a:bodyPr/>
        <a:lstStyle/>
        <a:p>
          <a:endParaRPr lang="en-US"/>
        </a:p>
      </dgm:t>
    </dgm:pt>
    <dgm:pt modelId="{005C7081-62E9-4F0A-95B5-738BF0473860}">
      <dgm:prSet/>
      <dgm:spPr/>
      <dgm:t>
        <a:bodyPr/>
        <a:lstStyle/>
        <a:p>
          <a:pPr rtl="0"/>
          <a:r>
            <a:rPr lang="it-IT" b="1"/>
            <a:t>Nuovi servizi applicativi</a:t>
          </a:r>
          <a:endParaRPr lang="en-US" b="1"/>
        </a:p>
      </dgm:t>
    </dgm:pt>
    <dgm:pt modelId="{93D445CF-8892-47F7-9186-E45266CC389F}" type="parTrans" cxnId="{65664735-810D-4A66-877A-F55873FC0795}">
      <dgm:prSet/>
      <dgm:spPr/>
      <dgm:t>
        <a:bodyPr/>
        <a:lstStyle/>
        <a:p>
          <a:endParaRPr lang="en-US"/>
        </a:p>
      </dgm:t>
    </dgm:pt>
    <dgm:pt modelId="{D9F77DD6-C3D8-49E1-8F7C-FE1A574389EE}" type="sibTrans" cxnId="{65664735-810D-4A66-877A-F55873FC0795}">
      <dgm:prSet/>
      <dgm:spPr/>
      <dgm:t>
        <a:bodyPr/>
        <a:lstStyle/>
        <a:p>
          <a:endParaRPr lang="en-US"/>
        </a:p>
      </dgm:t>
    </dgm:pt>
    <dgm:pt modelId="{066A58CE-669B-4625-AD83-E52C752ED276}">
      <dgm:prSet/>
      <dgm:spPr/>
      <dgm:t>
        <a:bodyPr/>
        <a:lstStyle/>
        <a:p>
          <a:pPr rtl="0"/>
          <a:r>
            <a:rPr lang="it-IT" b="1" dirty="0"/>
            <a:t>Time as a Service</a:t>
          </a:r>
          <a:endParaRPr lang="en-US" b="1" dirty="0"/>
        </a:p>
      </dgm:t>
    </dgm:pt>
    <dgm:pt modelId="{18352FBC-FC99-4E30-9E88-48D862AED9B3}" type="parTrans" cxnId="{C6086374-70BC-448A-A7BA-956B98F81F74}">
      <dgm:prSet/>
      <dgm:spPr/>
      <dgm:t>
        <a:bodyPr/>
        <a:lstStyle/>
        <a:p>
          <a:endParaRPr lang="en-US"/>
        </a:p>
      </dgm:t>
    </dgm:pt>
    <dgm:pt modelId="{86B2A980-68F3-4D74-B239-18E8B44D2941}" type="sibTrans" cxnId="{C6086374-70BC-448A-A7BA-956B98F81F74}">
      <dgm:prSet/>
      <dgm:spPr/>
      <dgm:t>
        <a:bodyPr/>
        <a:lstStyle/>
        <a:p>
          <a:endParaRPr lang="en-US"/>
        </a:p>
      </dgm:t>
    </dgm:pt>
    <dgm:pt modelId="{E68D8A9E-CB9C-446E-B1EB-1CF147624048}">
      <dgm:prSet custT="1"/>
      <dgm:spPr/>
      <dgm:t>
        <a:bodyPr/>
        <a:lstStyle/>
        <a:p>
          <a:pPr rtl="0"/>
          <a:r>
            <a:rPr lang="it-IT" sz="1200" b="1" noProof="0" dirty="0"/>
            <a:t>Accessi multipli</a:t>
          </a:r>
        </a:p>
      </dgm:t>
    </dgm:pt>
    <dgm:pt modelId="{318DB15E-E387-4745-81EF-75FC8B9A8665}" type="parTrans" cxnId="{6C205F90-D7EF-4D04-83A0-AD83E3A8E9DD}">
      <dgm:prSet/>
      <dgm:spPr/>
      <dgm:t>
        <a:bodyPr/>
        <a:lstStyle/>
        <a:p>
          <a:endParaRPr lang="en-US"/>
        </a:p>
      </dgm:t>
    </dgm:pt>
    <dgm:pt modelId="{C70DC0BE-1A85-431B-84CB-3D87010F7275}" type="sibTrans" cxnId="{6C205F90-D7EF-4D04-83A0-AD83E3A8E9DD}">
      <dgm:prSet/>
      <dgm:spPr/>
      <dgm:t>
        <a:bodyPr/>
        <a:lstStyle/>
        <a:p>
          <a:endParaRPr lang="en-US"/>
        </a:p>
      </dgm:t>
    </dgm:pt>
    <dgm:pt modelId="{17E1F50E-4D31-48A2-B358-C2D65BF52EE2}">
      <dgm:prSet custT="1"/>
      <dgm:spPr/>
      <dgm:t>
        <a:bodyPr/>
        <a:lstStyle/>
        <a:p>
          <a:pPr rtl="0"/>
          <a:r>
            <a:rPr lang="it-IT" sz="1200" b="1" noProof="0" dirty="0"/>
            <a:t>Sicurezza Attiva</a:t>
          </a:r>
        </a:p>
      </dgm:t>
    </dgm:pt>
    <dgm:pt modelId="{DCB3DE78-C59A-41AD-A542-4099D92BF4A3}" type="parTrans" cxnId="{2AEC19B2-8A82-4AB6-A825-799EAAEE97C2}">
      <dgm:prSet/>
      <dgm:spPr/>
      <dgm:t>
        <a:bodyPr/>
        <a:lstStyle/>
        <a:p>
          <a:endParaRPr lang="en-US"/>
        </a:p>
      </dgm:t>
    </dgm:pt>
    <dgm:pt modelId="{C5651A09-F214-4D3C-8F0E-8B82D5DF650F}" type="sibTrans" cxnId="{2AEC19B2-8A82-4AB6-A825-799EAAEE97C2}">
      <dgm:prSet/>
      <dgm:spPr/>
      <dgm:t>
        <a:bodyPr/>
        <a:lstStyle/>
        <a:p>
          <a:endParaRPr lang="en-US"/>
        </a:p>
      </dgm:t>
    </dgm:pt>
    <dgm:pt modelId="{057C9474-41AD-458E-A15C-B1FB8A35BCE5}">
      <dgm:prSet custT="1"/>
      <dgm:spPr/>
      <dgm:t>
        <a:bodyPr/>
        <a:lstStyle/>
        <a:p>
          <a:pPr rtl="0"/>
          <a:r>
            <a:rPr lang="it-IT" sz="1200" b="1" noProof="0" dirty="0"/>
            <a:t>Disponibilità di Banda </a:t>
          </a:r>
        </a:p>
      </dgm:t>
    </dgm:pt>
    <dgm:pt modelId="{3F5C0734-DCBF-46FE-A432-8E8E9221E6F9}" type="parTrans" cxnId="{AC50AF27-3399-42E5-93CE-C3741EC8D43D}">
      <dgm:prSet/>
      <dgm:spPr/>
      <dgm:t>
        <a:bodyPr/>
        <a:lstStyle/>
        <a:p>
          <a:endParaRPr lang="en-US"/>
        </a:p>
      </dgm:t>
    </dgm:pt>
    <dgm:pt modelId="{80DC0C42-CC48-4425-AF3C-36A336711658}" type="sibTrans" cxnId="{AC50AF27-3399-42E5-93CE-C3741EC8D43D}">
      <dgm:prSet/>
      <dgm:spPr/>
      <dgm:t>
        <a:bodyPr/>
        <a:lstStyle/>
        <a:p>
          <a:endParaRPr lang="en-US"/>
        </a:p>
      </dgm:t>
    </dgm:pt>
    <dgm:pt modelId="{D7019443-EBAB-4DB8-8D15-FBB431FE4003}">
      <dgm:prSet/>
      <dgm:spPr/>
      <dgm:t>
        <a:bodyPr/>
        <a:lstStyle/>
        <a:p>
          <a:pPr rtl="0"/>
          <a:r>
            <a:rPr lang="it-IT" b="1"/>
            <a:t>Storage Backup, Disaster Recovery</a:t>
          </a:r>
          <a:endParaRPr lang="en-US" b="1"/>
        </a:p>
      </dgm:t>
    </dgm:pt>
    <dgm:pt modelId="{6AF6765F-1C18-46E8-9336-DB96539A1B87}" type="sibTrans" cxnId="{01DD12EF-77C4-42BB-8DB9-25D0A141C6AD}">
      <dgm:prSet/>
      <dgm:spPr/>
      <dgm:t>
        <a:bodyPr/>
        <a:lstStyle/>
        <a:p>
          <a:endParaRPr lang="en-US"/>
        </a:p>
      </dgm:t>
    </dgm:pt>
    <dgm:pt modelId="{99AB72D8-53D0-4C5B-BB99-F3474FE775F0}" type="parTrans" cxnId="{01DD12EF-77C4-42BB-8DB9-25D0A141C6AD}">
      <dgm:prSet/>
      <dgm:spPr/>
      <dgm:t>
        <a:bodyPr/>
        <a:lstStyle/>
        <a:p>
          <a:endParaRPr lang="en-US"/>
        </a:p>
      </dgm:t>
    </dgm:pt>
    <dgm:pt modelId="{35FC2569-0C0F-41C8-A975-201272E8137C}">
      <dgm:prSet/>
      <dgm:spPr/>
      <dgm:t>
        <a:bodyPr/>
        <a:lstStyle/>
        <a:p>
          <a:pPr rtl="0"/>
          <a:r>
            <a:rPr lang="it-IT" b="1"/>
            <a:t>Data Center Stretching</a:t>
          </a:r>
          <a:endParaRPr lang="en-US" b="1"/>
        </a:p>
      </dgm:t>
    </dgm:pt>
    <dgm:pt modelId="{B84E896A-F632-4BD5-A2CA-C3B9EA7759DF}" type="sibTrans" cxnId="{A9AE0EE3-497A-4B41-86B9-F9213768D6E4}">
      <dgm:prSet/>
      <dgm:spPr/>
      <dgm:t>
        <a:bodyPr/>
        <a:lstStyle/>
        <a:p>
          <a:endParaRPr lang="en-US"/>
        </a:p>
      </dgm:t>
    </dgm:pt>
    <dgm:pt modelId="{A345C334-DBDC-47BB-9244-80F295CF6991}" type="parTrans" cxnId="{A9AE0EE3-497A-4B41-86B9-F9213768D6E4}">
      <dgm:prSet/>
      <dgm:spPr/>
      <dgm:t>
        <a:bodyPr/>
        <a:lstStyle/>
        <a:p>
          <a:endParaRPr lang="en-US"/>
        </a:p>
      </dgm:t>
    </dgm:pt>
    <dgm:pt modelId="{67C7668C-B83D-447C-8141-FBB47F36278B}">
      <dgm:prSet/>
      <dgm:spPr/>
      <dgm:t>
        <a:bodyPr/>
        <a:lstStyle/>
        <a:p>
          <a:pPr rtl="0"/>
          <a:r>
            <a:rPr lang="it-IT" b="1" dirty="0"/>
            <a:t>Infrastructure as a Service</a:t>
          </a:r>
          <a:endParaRPr lang="en-US" b="1" dirty="0"/>
        </a:p>
      </dgm:t>
    </dgm:pt>
    <dgm:pt modelId="{BE8EECCC-D680-40F5-81B9-2EEF8F995F19}" type="sibTrans" cxnId="{D381EFBE-62C7-47F3-BC18-1A42054A6420}">
      <dgm:prSet/>
      <dgm:spPr/>
      <dgm:t>
        <a:bodyPr/>
        <a:lstStyle/>
        <a:p>
          <a:endParaRPr lang="en-US"/>
        </a:p>
      </dgm:t>
    </dgm:pt>
    <dgm:pt modelId="{384525B0-5F70-4586-8AE3-5BF5DF5DFC5F}" type="parTrans" cxnId="{D381EFBE-62C7-47F3-BC18-1A42054A6420}">
      <dgm:prSet/>
      <dgm:spPr/>
      <dgm:t>
        <a:bodyPr/>
        <a:lstStyle/>
        <a:p>
          <a:endParaRPr lang="en-US"/>
        </a:p>
      </dgm:t>
    </dgm:pt>
    <dgm:pt modelId="{27FD215D-CE40-43ED-B5EE-96C9CB15E06F}">
      <dgm:prSet/>
      <dgm:spPr/>
      <dgm:t>
        <a:bodyPr/>
        <a:lstStyle/>
        <a:p>
          <a:pPr rtl="0"/>
          <a:r>
            <a:rPr lang="it-IT" b="1" dirty="0"/>
            <a:t>Long Tail of Science</a:t>
          </a:r>
          <a:endParaRPr lang="en-US" b="1" dirty="0"/>
        </a:p>
      </dgm:t>
    </dgm:pt>
    <dgm:pt modelId="{A089EB2A-2D73-4EDE-98A0-C676239B5DAE}" type="sibTrans" cxnId="{E41B2DD8-378C-4043-8111-BC3AF086CF01}">
      <dgm:prSet/>
      <dgm:spPr/>
      <dgm:t>
        <a:bodyPr/>
        <a:lstStyle/>
        <a:p>
          <a:endParaRPr lang="en-US"/>
        </a:p>
      </dgm:t>
    </dgm:pt>
    <dgm:pt modelId="{6E8C2C13-EF31-4AF2-9FBD-D8C2A626AB68}" type="parTrans" cxnId="{E41B2DD8-378C-4043-8111-BC3AF086CF01}">
      <dgm:prSet/>
      <dgm:spPr/>
      <dgm:t>
        <a:bodyPr/>
        <a:lstStyle/>
        <a:p>
          <a:endParaRPr lang="en-US"/>
        </a:p>
      </dgm:t>
    </dgm:pt>
    <dgm:pt modelId="{8AC98DD1-1399-4157-9201-FFF048BE9F70}" type="pres">
      <dgm:prSet presAssocID="{E10BD7F5-E9B1-4F2B-8A56-EF8FD91FE851}" presName="Name0" presStyleCnt="0">
        <dgm:presLayoutVars>
          <dgm:dir/>
          <dgm:animLvl val="lvl"/>
          <dgm:resizeHandles val="exact"/>
        </dgm:presLayoutVars>
      </dgm:prSet>
      <dgm:spPr/>
    </dgm:pt>
    <dgm:pt modelId="{A365EFB5-F9A5-4C78-B9D6-013F84EA900D}" type="pres">
      <dgm:prSet presAssocID="{83A973BD-A226-4886-BEAA-C6BD4576701C}" presName="linNode" presStyleCnt="0"/>
      <dgm:spPr/>
    </dgm:pt>
    <dgm:pt modelId="{8D91CCB3-56D7-476B-90F6-60CF6389B475}" type="pres">
      <dgm:prSet presAssocID="{83A973BD-A226-4886-BEAA-C6BD4576701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204ED9F2-32F1-44E6-969F-79835044DD83}" type="pres">
      <dgm:prSet presAssocID="{83A973BD-A226-4886-BEAA-C6BD4576701C}" presName="descendantText" presStyleLbl="alignAccFollowNode1" presStyleIdx="0" presStyleCnt="3">
        <dgm:presLayoutVars>
          <dgm:bulletEnabled val="1"/>
        </dgm:presLayoutVars>
      </dgm:prSet>
      <dgm:spPr/>
    </dgm:pt>
    <dgm:pt modelId="{5A96DFA5-6963-4025-9920-00F26D358CF3}" type="pres">
      <dgm:prSet presAssocID="{97BCFFE8-8FB2-4923-9289-6D3DE8601736}" presName="sp" presStyleCnt="0"/>
      <dgm:spPr/>
    </dgm:pt>
    <dgm:pt modelId="{B88F6624-DE03-4A09-88C5-1837F0CF9007}" type="pres">
      <dgm:prSet presAssocID="{E2394696-DA62-49A8-BCE0-1CEAB77FFBFC}" presName="linNode" presStyleCnt="0"/>
      <dgm:spPr/>
    </dgm:pt>
    <dgm:pt modelId="{633A3900-941B-4C40-A1CE-9D42C2A22DAA}" type="pres">
      <dgm:prSet presAssocID="{E2394696-DA62-49A8-BCE0-1CEAB77FFBFC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3225EA18-179E-4F85-A45A-D98DE42619E5}" type="pres">
      <dgm:prSet presAssocID="{E2394696-DA62-49A8-BCE0-1CEAB77FFBFC}" presName="descendantText" presStyleLbl="alignAccFollowNode1" presStyleIdx="1" presStyleCnt="3">
        <dgm:presLayoutVars>
          <dgm:bulletEnabled val="1"/>
        </dgm:presLayoutVars>
      </dgm:prSet>
      <dgm:spPr/>
    </dgm:pt>
    <dgm:pt modelId="{BE13F185-AA9B-4841-8F72-F72E0D5F5045}" type="pres">
      <dgm:prSet presAssocID="{AF629486-F89B-4C69-A01B-94776C441A29}" presName="sp" presStyleCnt="0"/>
      <dgm:spPr/>
    </dgm:pt>
    <dgm:pt modelId="{7AA18C79-14B5-4CD8-8AC3-66D0318A5557}" type="pres">
      <dgm:prSet presAssocID="{005C7081-62E9-4F0A-95B5-738BF0473860}" presName="linNode" presStyleCnt="0"/>
      <dgm:spPr/>
    </dgm:pt>
    <dgm:pt modelId="{B94D1427-AEA0-489E-9E95-4018EC426DF5}" type="pres">
      <dgm:prSet presAssocID="{005C7081-62E9-4F0A-95B5-738BF0473860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0DC74CB-9E0B-4DEA-A036-F9F035EF76DC}" type="pres">
      <dgm:prSet presAssocID="{005C7081-62E9-4F0A-95B5-738BF0473860}" presName="descendantText" presStyleLbl="alignAccFollowNode1" presStyleIdx="2" presStyleCnt="3" custScaleY="102570">
        <dgm:presLayoutVars>
          <dgm:bulletEnabled val="1"/>
        </dgm:presLayoutVars>
      </dgm:prSet>
      <dgm:spPr/>
    </dgm:pt>
  </dgm:ptLst>
  <dgm:cxnLst>
    <dgm:cxn modelId="{676E0700-57EF-48BF-9E68-CFE2FBF0B8A4}" srcId="{E2394696-DA62-49A8-BCE0-1CEAB77FFBFC}" destId="{F79E20E6-E9B8-40CE-A728-A69CA6027A75}" srcOrd="0" destOrd="0" parTransId="{430CED50-EC81-44EB-81A5-06E792A693C8}" sibTransId="{DA1EE310-BF78-45F4-A1E5-F3E19C685FF1}"/>
    <dgm:cxn modelId="{2320100A-0704-4147-A94E-D26161813C14}" type="presOf" srcId="{D7019443-EBAB-4DB8-8D15-FBB431FE4003}" destId="{10DC74CB-9E0B-4DEA-A036-F9F035EF76DC}" srcOrd="0" destOrd="1" presId="urn:microsoft.com/office/officeart/2005/8/layout/vList5"/>
    <dgm:cxn modelId="{7C5A7E0A-4226-4E8F-9E71-A66E5174BC35}" type="presOf" srcId="{E2394696-DA62-49A8-BCE0-1CEAB77FFBFC}" destId="{633A3900-941B-4C40-A1CE-9D42C2A22DAA}" srcOrd="0" destOrd="0" presId="urn:microsoft.com/office/officeart/2005/8/layout/vList5"/>
    <dgm:cxn modelId="{9FD2EF0B-1603-41CE-ADA8-045189EB6BA1}" type="presOf" srcId="{46EF9A91-9A98-4DE8-A02E-C3666EC006AD}" destId="{3225EA18-179E-4F85-A45A-D98DE42619E5}" srcOrd="0" destOrd="1" presId="urn:microsoft.com/office/officeart/2005/8/layout/vList5"/>
    <dgm:cxn modelId="{71F03116-E9E5-457E-818C-E84D64A6B6A9}" type="presOf" srcId="{83A973BD-A226-4886-BEAA-C6BD4576701C}" destId="{8D91CCB3-56D7-476B-90F6-60CF6389B475}" srcOrd="0" destOrd="0" presId="urn:microsoft.com/office/officeart/2005/8/layout/vList5"/>
    <dgm:cxn modelId="{AC50AF27-3399-42E5-93CE-C3741EC8D43D}" srcId="{83A973BD-A226-4886-BEAA-C6BD4576701C}" destId="{057C9474-41AD-458E-A15C-B1FB8A35BCE5}" srcOrd="2" destOrd="0" parTransId="{3F5C0734-DCBF-46FE-A432-8E8E9221E6F9}" sibTransId="{80DC0C42-CC48-4425-AF3C-36A336711658}"/>
    <dgm:cxn modelId="{876DC332-7D9B-49D0-86CB-2207645696AD}" type="presOf" srcId="{005C7081-62E9-4F0A-95B5-738BF0473860}" destId="{B94D1427-AEA0-489E-9E95-4018EC426DF5}" srcOrd="0" destOrd="0" presId="urn:microsoft.com/office/officeart/2005/8/layout/vList5"/>
    <dgm:cxn modelId="{65664735-810D-4A66-877A-F55873FC0795}" srcId="{E10BD7F5-E9B1-4F2B-8A56-EF8FD91FE851}" destId="{005C7081-62E9-4F0A-95B5-738BF0473860}" srcOrd="2" destOrd="0" parTransId="{93D445CF-8892-47F7-9186-E45266CC389F}" sibTransId="{D9F77DD6-C3D8-49E1-8F7C-FE1A574389EE}"/>
    <dgm:cxn modelId="{6424DF50-CFF0-496C-9F94-A27FB46934ED}" type="presOf" srcId="{066A58CE-669B-4625-AD83-E52C752ED276}" destId="{10DC74CB-9E0B-4DEA-A036-F9F035EF76DC}" srcOrd="0" destOrd="0" presId="urn:microsoft.com/office/officeart/2005/8/layout/vList5"/>
    <dgm:cxn modelId="{37556A5E-1D75-432F-A1E2-F2A7C0ADE746}" type="presOf" srcId="{E68D8A9E-CB9C-446E-B1EB-1CF147624048}" destId="{204ED9F2-32F1-44E6-969F-79835044DD83}" srcOrd="0" destOrd="0" presId="urn:microsoft.com/office/officeart/2005/8/layout/vList5"/>
    <dgm:cxn modelId="{C6086374-70BC-448A-A7BA-956B98F81F74}" srcId="{005C7081-62E9-4F0A-95B5-738BF0473860}" destId="{066A58CE-669B-4625-AD83-E52C752ED276}" srcOrd="0" destOrd="0" parTransId="{18352FBC-FC99-4E30-9E88-48D862AED9B3}" sibTransId="{86B2A980-68F3-4D74-B239-18E8B44D2941}"/>
    <dgm:cxn modelId="{66E15577-3CD8-4C6C-916E-4F5EAACE29CC}" srcId="{E10BD7F5-E9B1-4F2B-8A56-EF8FD91FE851}" destId="{E2394696-DA62-49A8-BCE0-1CEAB77FFBFC}" srcOrd="1" destOrd="0" parTransId="{C3B267D7-FF70-48AB-9FC7-BC6848779F88}" sibTransId="{AF629486-F89B-4C69-A01B-94776C441A29}"/>
    <dgm:cxn modelId="{5890EA87-296F-4296-B6CB-E0BC7CAB0B1A}" srcId="{E2394696-DA62-49A8-BCE0-1CEAB77FFBFC}" destId="{46EF9A91-9A98-4DE8-A02E-C3666EC006AD}" srcOrd="1" destOrd="0" parTransId="{7FCCE6F0-C224-402F-9B26-052F26DD0E0C}" sibTransId="{6CC5DB91-E9C8-44AF-B302-8A898AC12E35}"/>
    <dgm:cxn modelId="{7B04308B-B29E-4B03-9495-9AA5D2C33E93}" type="presOf" srcId="{17E1F50E-4D31-48A2-B358-C2D65BF52EE2}" destId="{204ED9F2-32F1-44E6-969F-79835044DD83}" srcOrd="0" destOrd="1" presId="urn:microsoft.com/office/officeart/2005/8/layout/vList5"/>
    <dgm:cxn modelId="{6C205F90-D7EF-4D04-83A0-AD83E3A8E9DD}" srcId="{83A973BD-A226-4886-BEAA-C6BD4576701C}" destId="{E68D8A9E-CB9C-446E-B1EB-1CF147624048}" srcOrd="0" destOrd="0" parTransId="{318DB15E-E387-4745-81EF-75FC8B9A8665}" sibTransId="{C70DC0BE-1A85-431B-84CB-3D87010F7275}"/>
    <dgm:cxn modelId="{A644319D-7C10-422F-8220-AD1636795A5A}" type="presOf" srcId="{7583ADA0-2140-47B8-96CA-CDA814FBD696}" destId="{3225EA18-179E-4F85-A45A-D98DE42619E5}" srcOrd="0" destOrd="2" presId="urn:microsoft.com/office/officeart/2005/8/layout/vList5"/>
    <dgm:cxn modelId="{FEF214AC-1FB2-406B-8281-5E1A9085B21F}" srcId="{E2394696-DA62-49A8-BCE0-1CEAB77FFBFC}" destId="{7583ADA0-2140-47B8-96CA-CDA814FBD696}" srcOrd="2" destOrd="0" parTransId="{AC5CA852-99CD-4B12-9CEC-E6A02B84D35E}" sibTransId="{950C130A-4C79-4969-9003-001D287DF2F4}"/>
    <dgm:cxn modelId="{1E62E6B1-1444-4DE2-ADA3-5783051D5D3C}" type="presOf" srcId="{27FD215D-CE40-43ED-B5EE-96C9CB15E06F}" destId="{10DC74CB-9E0B-4DEA-A036-F9F035EF76DC}" srcOrd="0" destOrd="4" presId="urn:microsoft.com/office/officeart/2005/8/layout/vList5"/>
    <dgm:cxn modelId="{2AEC19B2-8A82-4AB6-A825-799EAAEE97C2}" srcId="{83A973BD-A226-4886-BEAA-C6BD4576701C}" destId="{17E1F50E-4D31-48A2-B358-C2D65BF52EE2}" srcOrd="1" destOrd="0" parTransId="{DCB3DE78-C59A-41AD-A542-4099D92BF4A3}" sibTransId="{C5651A09-F214-4D3C-8F0E-8B82D5DF650F}"/>
    <dgm:cxn modelId="{D381EFBE-62C7-47F3-BC18-1A42054A6420}" srcId="{005C7081-62E9-4F0A-95B5-738BF0473860}" destId="{67C7668C-B83D-447C-8141-FBB47F36278B}" srcOrd="3" destOrd="0" parTransId="{384525B0-5F70-4586-8AE3-5BF5DF5DFC5F}" sibTransId="{BE8EECCC-D680-40F5-81B9-2EEF8F995F19}"/>
    <dgm:cxn modelId="{9AC0A4C1-DBB3-4A57-99E9-A414D578C58A}" type="presOf" srcId="{057C9474-41AD-458E-A15C-B1FB8A35BCE5}" destId="{204ED9F2-32F1-44E6-969F-79835044DD83}" srcOrd="0" destOrd="2" presId="urn:microsoft.com/office/officeart/2005/8/layout/vList5"/>
    <dgm:cxn modelId="{482CA3C3-746C-4B54-A799-24C38C609B81}" type="presOf" srcId="{E10BD7F5-E9B1-4F2B-8A56-EF8FD91FE851}" destId="{8AC98DD1-1399-4157-9201-FFF048BE9F70}" srcOrd="0" destOrd="0" presId="urn:microsoft.com/office/officeart/2005/8/layout/vList5"/>
    <dgm:cxn modelId="{27C3B3D2-C780-49CD-9062-C46B04627829}" type="presOf" srcId="{67C7668C-B83D-447C-8141-FBB47F36278B}" destId="{10DC74CB-9E0B-4DEA-A036-F9F035EF76DC}" srcOrd="0" destOrd="3" presId="urn:microsoft.com/office/officeart/2005/8/layout/vList5"/>
    <dgm:cxn modelId="{E41B2DD8-378C-4043-8111-BC3AF086CF01}" srcId="{005C7081-62E9-4F0A-95B5-738BF0473860}" destId="{27FD215D-CE40-43ED-B5EE-96C9CB15E06F}" srcOrd="4" destOrd="0" parTransId="{6E8C2C13-EF31-4AF2-9FBD-D8C2A626AB68}" sibTransId="{A089EB2A-2D73-4EDE-98A0-C676239B5DAE}"/>
    <dgm:cxn modelId="{A9AE0EE3-497A-4B41-86B9-F9213768D6E4}" srcId="{005C7081-62E9-4F0A-95B5-738BF0473860}" destId="{35FC2569-0C0F-41C8-A975-201272E8137C}" srcOrd="2" destOrd="0" parTransId="{A345C334-DBDC-47BB-9244-80F295CF6991}" sibTransId="{B84E896A-F632-4BD5-A2CA-C3B9EA7759DF}"/>
    <dgm:cxn modelId="{F80183E3-9A43-4C5A-A1B2-C3F7A165877F}" type="presOf" srcId="{F79E20E6-E9B8-40CE-A728-A69CA6027A75}" destId="{3225EA18-179E-4F85-A45A-D98DE42619E5}" srcOrd="0" destOrd="0" presId="urn:microsoft.com/office/officeart/2005/8/layout/vList5"/>
    <dgm:cxn modelId="{A7FE98E3-ABC1-46B9-8B3D-31178D069BB0}" srcId="{E10BD7F5-E9B1-4F2B-8A56-EF8FD91FE851}" destId="{83A973BD-A226-4886-BEAA-C6BD4576701C}" srcOrd="0" destOrd="0" parTransId="{19FBBA0A-9A13-447B-A173-D5F6344621E5}" sibTransId="{97BCFFE8-8FB2-4923-9289-6D3DE8601736}"/>
    <dgm:cxn modelId="{01DD12EF-77C4-42BB-8DB9-25D0A141C6AD}" srcId="{005C7081-62E9-4F0A-95B5-738BF0473860}" destId="{D7019443-EBAB-4DB8-8D15-FBB431FE4003}" srcOrd="1" destOrd="0" parTransId="{99AB72D8-53D0-4C5B-BB99-F3474FE775F0}" sibTransId="{6AF6765F-1C18-46E8-9336-DB96539A1B87}"/>
    <dgm:cxn modelId="{40819BF3-8483-4383-BE14-9F7980805629}" type="presOf" srcId="{35FC2569-0C0F-41C8-A975-201272E8137C}" destId="{10DC74CB-9E0B-4DEA-A036-F9F035EF76DC}" srcOrd="0" destOrd="2" presId="urn:microsoft.com/office/officeart/2005/8/layout/vList5"/>
    <dgm:cxn modelId="{7E44CAE1-CC4A-4B38-83F2-C8975977CE03}" type="presParOf" srcId="{8AC98DD1-1399-4157-9201-FFF048BE9F70}" destId="{A365EFB5-F9A5-4C78-B9D6-013F84EA900D}" srcOrd="0" destOrd="0" presId="urn:microsoft.com/office/officeart/2005/8/layout/vList5"/>
    <dgm:cxn modelId="{EE1AB236-3628-4E5D-BB05-0CBBCF0BC37F}" type="presParOf" srcId="{A365EFB5-F9A5-4C78-B9D6-013F84EA900D}" destId="{8D91CCB3-56D7-476B-90F6-60CF6389B475}" srcOrd="0" destOrd="0" presId="urn:microsoft.com/office/officeart/2005/8/layout/vList5"/>
    <dgm:cxn modelId="{B7121357-0B82-472E-A0EB-87ADCB2B5565}" type="presParOf" srcId="{A365EFB5-F9A5-4C78-B9D6-013F84EA900D}" destId="{204ED9F2-32F1-44E6-969F-79835044DD83}" srcOrd="1" destOrd="0" presId="urn:microsoft.com/office/officeart/2005/8/layout/vList5"/>
    <dgm:cxn modelId="{B75C50D9-9D2A-4B37-B0A0-4D5BD303CC63}" type="presParOf" srcId="{8AC98DD1-1399-4157-9201-FFF048BE9F70}" destId="{5A96DFA5-6963-4025-9920-00F26D358CF3}" srcOrd="1" destOrd="0" presId="urn:microsoft.com/office/officeart/2005/8/layout/vList5"/>
    <dgm:cxn modelId="{C4D765AD-6C17-4E35-902F-C02982240D3E}" type="presParOf" srcId="{8AC98DD1-1399-4157-9201-FFF048BE9F70}" destId="{B88F6624-DE03-4A09-88C5-1837F0CF9007}" srcOrd="2" destOrd="0" presId="urn:microsoft.com/office/officeart/2005/8/layout/vList5"/>
    <dgm:cxn modelId="{720144ED-7D64-4776-8FEB-6E29E00CB80F}" type="presParOf" srcId="{B88F6624-DE03-4A09-88C5-1837F0CF9007}" destId="{633A3900-941B-4C40-A1CE-9D42C2A22DAA}" srcOrd="0" destOrd="0" presId="urn:microsoft.com/office/officeart/2005/8/layout/vList5"/>
    <dgm:cxn modelId="{7C251076-2D0A-4B62-BE7F-0AEF245D7FBD}" type="presParOf" srcId="{B88F6624-DE03-4A09-88C5-1837F0CF9007}" destId="{3225EA18-179E-4F85-A45A-D98DE42619E5}" srcOrd="1" destOrd="0" presId="urn:microsoft.com/office/officeart/2005/8/layout/vList5"/>
    <dgm:cxn modelId="{B0CB2552-E87A-4BED-A256-222DEFC5F26E}" type="presParOf" srcId="{8AC98DD1-1399-4157-9201-FFF048BE9F70}" destId="{BE13F185-AA9B-4841-8F72-F72E0D5F5045}" srcOrd="3" destOrd="0" presId="urn:microsoft.com/office/officeart/2005/8/layout/vList5"/>
    <dgm:cxn modelId="{697363A8-22F1-4536-A38A-B0EB82EDAE2F}" type="presParOf" srcId="{8AC98DD1-1399-4157-9201-FFF048BE9F70}" destId="{7AA18C79-14B5-4CD8-8AC3-66D0318A5557}" srcOrd="4" destOrd="0" presId="urn:microsoft.com/office/officeart/2005/8/layout/vList5"/>
    <dgm:cxn modelId="{DEF8ECBC-0DE2-44CD-8800-2934B6522F62}" type="presParOf" srcId="{7AA18C79-14B5-4CD8-8AC3-66D0318A5557}" destId="{B94D1427-AEA0-489E-9E95-4018EC426DF5}" srcOrd="0" destOrd="0" presId="urn:microsoft.com/office/officeart/2005/8/layout/vList5"/>
    <dgm:cxn modelId="{CC97E176-5804-458A-B56A-9F990652850A}" type="presParOf" srcId="{7AA18C79-14B5-4CD8-8AC3-66D0318A5557}" destId="{10DC74CB-9E0B-4DEA-A036-F9F035EF76D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F5A07-28AA-45F4-9F84-C07498D89FA0}">
      <dsp:nvSpPr>
        <dsp:cNvPr id="0" name=""/>
        <dsp:cNvSpPr/>
      </dsp:nvSpPr>
      <dsp:spPr>
        <a:xfrm rot="3076817">
          <a:off x="4145133" y="3262437"/>
          <a:ext cx="446809" cy="36123"/>
        </a:xfrm>
        <a:custGeom>
          <a:avLst/>
          <a:gdLst/>
          <a:ahLst/>
          <a:cxnLst/>
          <a:rect l="0" t="0" r="0" b="0"/>
          <a:pathLst>
            <a:path>
              <a:moveTo>
                <a:pt x="0" y="18061"/>
              </a:moveTo>
              <a:lnTo>
                <a:pt x="446809" y="1806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39555DB-EA14-4AE0-9D4F-7E29AAEB3CB6}">
      <dsp:nvSpPr>
        <dsp:cNvPr id="0" name=""/>
        <dsp:cNvSpPr/>
      </dsp:nvSpPr>
      <dsp:spPr>
        <a:xfrm rot="1183296">
          <a:off x="4284171" y="3159978"/>
          <a:ext cx="3399479" cy="36123"/>
        </a:xfrm>
        <a:custGeom>
          <a:avLst/>
          <a:gdLst/>
          <a:ahLst/>
          <a:cxnLst/>
          <a:rect l="0" t="0" r="0" b="0"/>
          <a:pathLst>
            <a:path>
              <a:moveTo>
                <a:pt x="0" y="18061"/>
              </a:moveTo>
              <a:lnTo>
                <a:pt x="3399479" y="1806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80EF520-6BA4-469D-87BE-993721BF7912}">
      <dsp:nvSpPr>
        <dsp:cNvPr id="0" name=""/>
        <dsp:cNvSpPr/>
      </dsp:nvSpPr>
      <dsp:spPr>
        <a:xfrm rot="18085211">
          <a:off x="3995528" y="1374159"/>
          <a:ext cx="351043" cy="36123"/>
        </a:xfrm>
        <a:custGeom>
          <a:avLst/>
          <a:gdLst/>
          <a:ahLst/>
          <a:cxnLst/>
          <a:rect l="0" t="0" r="0" b="0"/>
          <a:pathLst>
            <a:path>
              <a:moveTo>
                <a:pt x="0" y="18061"/>
              </a:moveTo>
              <a:lnTo>
                <a:pt x="351043" y="1806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DDFC215-C6F4-49E1-A54B-2287C76A7A6A}">
      <dsp:nvSpPr>
        <dsp:cNvPr id="0" name=""/>
        <dsp:cNvSpPr/>
      </dsp:nvSpPr>
      <dsp:spPr>
        <a:xfrm>
          <a:off x="2113786" y="1232764"/>
          <a:ext cx="2234556" cy="223455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2C3E51-4344-4931-9DEB-6721BC704DB5}">
      <dsp:nvSpPr>
        <dsp:cNvPr id="0" name=""/>
        <dsp:cNvSpPr/>
      </dsp:nvSpPr>
      <dsp:spPr>
        <a:xfrm>
          <a:off x="3941653" y="0"/>
          <a:ext cx="1340733" cy="134073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HTC</a:t>
          </a:r>
        </a:p>
      </dsp:txBody>
      <dsp:txXfrm>
        <a:off x="4137999" y="196346"/>
        <a:ext cx="948041" cy="948041"/>
      </dsp:txXfrm>
    </dsp:sp>
    <dsp:sp modelId="{FB6F26A9-8F0D-4C26-ACBB-98259ECF9A4C}">
      <dsp:nvSpPr>
        <dsp:cNvPr id="0" name=""/>
        <dsp:cNvSpPr/>
      </dsp:nvSpPr>
      <dsp:spPr>
        <a:xfrm>
          <a:off x="5416461" y="0"/>
          <a:ext cx="2011100" cy="1340733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DC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LHC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HPC</a:t>
          </a:r>
        </a:p>
      </dsp:txBody>
      <dsp:txXfrm>
        <a:off x="5416461" y="0"/>
        <a:ext cx="2011100" cy="1340733"/>
      </dsp:txXfrm>
    </dsp:sp>
    <dsp:sp modelId="{F6B34FB4-3C49-4150-83D0-BBA68710C99F}">
      <dsp:nvSpPr>
        <dsp:cNvPr id="0" name=""/>
        <dsp:cNvSpPr/>
      </dsp:nvSpPr>
      <dsp:spPr>
        <a:xfrm>
          <a:off x="7544629" y="3307466"/>
          <a:ext cx="1340733" cy="134073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Research</a:t>
          </a:r>
        </a:p>
      </dsp:txBody>
      <dsp:txXfrm>
        <a:off x="7740975" y="3503812"/>
        <a:ext cx="948041" cy="948041"/>
      </dsp:txXfrm>
    </dsp:sp>
    <dsp:sp modelId="{D8C2FC5D-4AAA-4B51-9680-D060C3BA3B88}">
      <dsp:nvSpPr>
        <dsp:cNvPr id="0" name=""/>
        <dsp:cNvSpPr/>
      </dsp:nvSpPr>
      <dsp:spPr>
        <a:xfrm>
          <a:off x="9019436" y="3307466"/>
          <a:ext cx="2011100" cy="1340733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kern="1200" noProof="0" dirty="0"/>
            <a:t>Università, INFN, CNR, ENEA, INGV, INAF, ASI, ESA, IRCCS, …</a:t>
          </a:r>
        </a:p>
      </dsp:txBody>
      <dsp:txXfrm>
        <a:off x="9019436" y="3307466"/>
        <a:ext cx="2011100" cy="1340733"/>
      </dsp:txXfrm>
    </dsp:sp>
    <dsp:sp modelId="{5631AA7D-26AF-4C3B-8CCD-E66C68C35E78}">
      <dsp:nvSpPr>
        <dsp:cNvPr id="0" name=""/>
        <dsp:cNvSpPr/>
      </dsp:nvSpPr>
      <dsp:spPr>
        <a:xfrm>
          <a:off x="4257235" y="3307466"/>
          <a:ext cx="1340733" cy="134073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Education</a:t>
          </a:r>
        </a:p>
      </dsp:txBody>
      <dsp:txXfrm>
        <a:off x="4453581" y="3503812"/>
        <a:ext cx="948041" cy="948041"/>
      </dsp:txXfrm>
    </dsp:sp>
    <dsp:sp modelId="{45016B9C-5017-4D6B-809F-E3F65EFAFFC4}">
      <dsp:nvSpPr>
        <dsp:cNvPr id="0" name=""/>
        <dsp:cNvSpPr/>
      </dsp:nvSpPr>
      <dsp:spPr>
        <a:xfrm>
          <a:off x="5732043" y="3307466"/>
          <a:ext cx="2011100" cy="1340733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Scuole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Biblioteche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AFAM</a:t>
          </a:r>
        </a:p>
      </dsp:txBody>
      <dsp:txXfrm>
        <a:off x="5732043" y="3307466"/>
        <a:ext cx="2011100" cy="13407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0A4763-E9FF-47FE-9BD6-44A495AEE12C}">
      <dsp:nvSpPr>
        <dsp:cNvPr id="0" name=""/>
        <dsp:cNvSpPr/>
      </dsp:nvSpPr>
      <dsp:spPr>
        <a:xfrm rot="5400000">
          <a:off x="2052510" y="-723868"/>
          <a:ext cx="621030" cy="2224024"/>
        </a:xfrm>
        <a:prstGeom prst="round2SameRect">
          <a:avLst/>
        </a:prstGeom>
        <a:solidFill>
          <a:schemeClr val="accent3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700" b="1" kern="1200" dirty="0"/>
            <a:t>Banda, Latenza, Riconfigurabile </a:t>
          </a:r>
          <a:endParaRPr lang="en-US" sz="1700" kern="1200" dirty="0"/>
        </a:p>
      </dsp:txBody>
      <dsp:txXfrm rot="-5400000">
        <a:off x="1251013" y="107945"/>
        <a:ext cx="2193708" cy="560398"/>
      </dsp:txXfrm>
    </dsp:sp>
    <dsp:sp modelId="{B3859786-38D3-42C4-9CC7-B658A284592B}">
      <dsp:nvSpPr>
        <dsp:cNvPr id="0" name=""/>
        <dsp:cNvSpPr/>
      </dsp:nvSpPr>
      <dsp:spPr>
        <a:xfrm>
          <a:off x="0" y="0"/>
          <a:ext cx="1251013" cy="776288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b="1" kern="1200" dirty="0"/>
            <a:t>Una Rete Trasparente, Programmabile</a:t>
          </a:r>
          <a:endParaRPr lang="en-US" sz="1300" kern="1200" dirty="0"/>
        </a:p>
      </dsp:txBody>
      <dsp:txXfrm>
        <a:off x="37895" y="37895"/>
        <a:ext cx="1175223" cy="7004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A0CB5-1324-4975-AD18-3F8380391342}">
      <dsp:nvSpPr>
        <dsp:cNvPr id="0" name=""/>
        <dsp:cNvSpPr/>
      </dsp:nvSpPr>
      <dsp:spPr>
        <a:xfrm rot="5400000">
          <a:off x="1894006" y="-426670"/>
          <a:ext cx="1192250" cy="2343653"/>
        </a:xfrm>
        <a:prstGeom prst="round2SameRect">
          <a:avLst/>
        </a:prstGeom>
        <a:solidFill>
          <a:schemeClr val="accent5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b="1" kern="1200"/>
            <a:t>Accessi low latency applications (CDN)</a:t>
          </a:r>
          <a:endParaRPr lang="en-US" sz="900" kern="1200"/>
        </a:p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b="1" kern="1200"/>
            <a:t>Sicurezza Gestita</a:t>
          </a:r>
          <a:endParaRPr lang="en-US" sz="900" kern="1200"/>
        </a:p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b="1" kern="1200"/>
            <a:t>Servizi di Accesso</a:t>
          </a:r>
          <a:endParaRPr lang="en-US" sz="900" kern="1200"/>
        </a:p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b="1" kern="1200"/>
            <a:t>Servizi Applicativi (alcuni)</a:t>
          </a:r>
          <a:endParaRPr lang="en-US" sz="900" kern="1200"/>
        </a:p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b="1" kern="1200" dirty="0"/>
            <a:t>Supporto, formazione, training, piattaforme di sviluppo</a:t>
          </a:r>
          <a:endParaRPr lang="en-US" sz="900" kern="1200" dirty="0"/>
        </a:p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900" b="1" kern="1200"/>
            <a:t>Accesso Service Catalogue</a:t>
          </a:r>
          <a:endParaRPr lang="en-US" sz="900" kern="1200"/>
        </a:p>
      </dsp:txBody>
      <dsp:txXfrm rot="-5400000">
        <a:off x="1318305" y="207232"/>
        <a:ext cx="2285452" cy="1075848"/>
      </dsp:txXfrm>
    </dsp:sp>
    <dsp:sp modelId="{59484AEE-3F25-4E1F-8B72-EE12EDF4F235}">
      <dsp:nvSpPr>
        <dsp:cNvPr id="0" name=""/>
        <dsp:cNvSpPr/>
      </dsp:nvSpPr>
      <dsp:spPr>
        <a:xfrm>
          <a:off x="0" y="0"/>
          <a:ext cx="1318304" cy="1490312"/>
        </a:xfrm>
        <a:prstGeom prst="round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Servizi di Connettivit</a:t>
          </a:r>
          <a:r>
            <a:rPr lang="it-IT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à</a:t>
          </a:r>
          <a:r>
            <a:rPr lang="it-IT" sz="1600" b="1" kern="1200" dirty="0"/>
            <a:t> Gestita</a:t>
          </a:r>
          <a:endParaRPr lang="en-US" sz="1600" kern="1200" dirty="0"/>
        </a:p>
      </dsp:txBody>
      <dsp:txXfrm>
        <a:off x="64354" y="64354"/>
        <a:ext cx="1189596" cy="13616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ED9F2-32F1-44E6-969F-79835044DD83}">
      <dsp:nvSpPr>
        <dsp:cNvPr id="0" name=""/>
        <dsp:cNvSpPr/>
      </dsp:nvSpPr>
      <dsp:spPr>
        <a:xfrm rot="5400000">
          <a:off x="1508018" y="-399166"/>
          <a:ext cx="792872" cy="1792428"/>
        </a:xfrm>
        <a:prstGeom prst="round2SameRect">
          <a:avLst/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b="1" kern="1200" noProof="0" dirty="0"/>
            <a:t>Accessi multipli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b="1" kern="1200" noProof="0" dirty="0"/>
            <a:t>Sicurezza Attiva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b="1" kern="1200" noProof="0" dirty="0"/>
            <a:t>Disponibilità di Banda </a:t>
          </a:r>
        </a:p>
      </dsp:txBody>
      <dsp:txXfrm rot="-5400000">
        <a:off x="1008241" y="139316"/>
        <a:ext cx="1753723" cy="715462"/>
      </dsp:txXfrm>
    </dsp:sp>
    <dsp:sp modelId="{8D91CCB3-56D7-476B-90F6-60CF6389B475}">
      <dsp:nvSpPr>
        <dsp:cNvPr id="0" name=""/>
        <dsp:cNvSpPr/>
      </dsp:nvSpPr>
      <dsp:spPr>
        <a:xfrm>
          <a:off x="0" y="1501"/>
          <a:ext cx="1008240" cy="991091"/>
        </a:xfrm>
        <a:prstGeom prst="roundRect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Livelli di Servizio</a:t>
          </a:r>
          <a:endParaRPr lang="en-US" sz="1400" b="1" kern="1200" dirty="0"/>
        </a:p>
      </dsp:txBody>
      <dsp:txXfrm>
        <a:off x="48381" y="49882"/>
        <a:ext cx="911478" cy="894329"/>
      </dsp:txXfrm>
    </dsp:sp>
    <dsp:sp modelId="{3225EA18-179E-4F85-A45A-D98DE42619E5}">
      <dsp:nvSpPr>
        <dsp:cNvPr id="0" name=""/>
        <dsp:cNvSpPr/>
      </dsp:nvSpPr>
      <dsp:spPr>
        <a:xfrm rot="5400000">
          <a:off x="1508018" y="641478"/>
          <a:ext cx="792872" cy="1792428"/>
        </a:xfrm>
        <a:prstGeom prst="round2SameRect">
          <a:avLst/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b="1" kern="1200"/>
            <a:t>Identity as a Service</a:t>
          </a:r>
          <a:endParaRPr lang="en-US" sz="1200" b="1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b="1" kern="1200" dirty="0"/>
            <a:t>Storage as a Service</a:t>
          </a:r>
          <a:endParaRPr lang="en-US" sz="1200" b="1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b="1" kern="1200"/>
            <a:t>Video Comunicazione</a:t>
          </a:r>
          <a:endParaRPr lang="en-US" sz="1200" b="1" kern="1200"/>
        </a:p>
      </dsp:txBody>
      <dsp:txXfrm rot="-5400000">
        <a:off x="1008241" y="1179961"/>
        <a:ext cx="1753723" cy="715462"/>
      </dsp:txXfrm>
    </dsp:sp>
    <dsp:sp modelId="{633A3900-941B-4C40-A1CE-9D42C2A22DAA}">
      <dsp:nvSpPr>
        <dsp:cNvPr id="0" name=""/>
        <dsp:cNvSpPr/>
      </dsp:nvSpPr>
      <dsp:spPr>
        <a:xfrm>
          <a:off x="0" y="1042147"/>
          <a:ext cx="1008240" cy="991091"/>
        </a:xfrm>
        <a:prstGeom prst="roundRect">
          <a:avLst/>
        </a:prstGeom>
        <a:solidFill>
          <a:schemeClr val="accent4">
            <a:shade val="50000"/>
            <a:hueOff val="-396136"/>
            <a:satOff val="0"/>
            <a:lumOff val="3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Servizi Applicativi </a:t>
          </a:r>
          <a:endParaRPr lang="en-US" sz="1400" b="1" kern="1200" dirty="0"/>
        </a:p>
      </dsp:txBody>
      <dsp:txXfrm>
        <a:off x="48381" y="1090528"/>
        <a:ext cx="911478" cy="894329"/>
      </dsp:txXfrm>
    </dsp:sp>
    <dsp:sp modelId="{10DC74CB-9E0B-4DEA-A036-F9F035EF76DC}">
      <dsp:nvSpPr>
        <dsp:cNvPr id="0" name=""/>
        <dsp:cNvSpPr/>
      </dsp:nvSpPr>
      <dsp:spPr>
        <a:xfrm rot="5400000">
          <a:off x="1497830" y="1682124"/>
          <a:ext cx="813249" cy="1792428"/>
        </a:xfrm>
        <a:prstGeom prst="round2SameRect">
          <a:avLst/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800" b="1" kern="1200" dirty="0"/>
            <a:t>Time as a Service</a:t>
          </a:r>
          <a:endParaRPr lang="en-US" sz="800" b="1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800" b="1" kern="1200"/>
            <a:t>Storage Backup, Disaster Recovery</a:t>
          </a:r>
          <a:endParaRPr lang="en-US" sz="800" b="1" kern="120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800" b="1" kern="1200"/>
            <a:t>Data Center Stretching</a:t>
          </a:r>
          <a:endParaRPr lang="en-US" sz="800" b="1" kern="120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800" b="1" kern="1200" dirty="0"/>
            <a:t>Infrastructure as a Service</a:t>
          </a:r>
          <a:endParaRPr lang="en-US" sz="800" b="1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800" b="1" kern="1200" dirty="0"/>
            <a:t>Long Tail of Science</a:t>
          </a:r>
          <a:endParaRPr lang="en-US" sz="800" b="1" kern="1200" dirty="0"/>
        </a:p>
      </dsp:txBody>
      <dsp:txXfrm rot="-5400000">
        <a:off x="1008241" y="2211413"/>
        <a:ext cx="1752728" cy="733849"/>
      </dsp:txXfrm>
    </dsp:sp>
    <dsp:sp modelId="{B94D1427-AEA0-489E-9E95-4018EC426DF5}">
      <dsp:nvSpPr>
        <dsp:cNvPr id="0" name=""/>
        <dsp:cNvSpPr/>
      </dsp:nvSpPr>
      <dsp:spPr>
        <a:xfrm>
          <a:off x="0" y="2082793"/>
          <a:ext cx="1008240" cy="991091"/>
        </a:xfrm>
        <a:prstGeom prst="roundRect">
          <a:avLst/>
        </a:prstGeom>
        <a:solidFill>
          <a:schemeClr val="accent4">
            <a:shade val="50000"/>
            <a:hueOff val="-396136"/>
            <a:satOff val="0"/>
            <a:lumOff val="3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/>
            <a:t>Nuovi servizi applicativi</a:t>
          </a:r>
          <a:endParaRPr lang="en-US" sz="1400" b="1" kern="1200"/>
        </a:p>
      </dsp:txBody>
      <dsp:txXfrm>
        <a:off x="48381" y="2131174"/>
        <a:ext cx="911478" cy="894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4" cy="498295"/>
          </a:xfrm>
          <a:prstGeom prst="rect">
            <a:avLst/>
          </a:prstGeom>
        </p:spPr>
        <p:txBody>
          <a:bodyPr vert="horz" lIns="92208" tIns="46104" rIns="92208" bIns="46104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4" cy="498295"/>
          </a:xfrm>
          <a:prstGeom prst="rect">
            <a:avLst/>
          </a:prstGeom>
        </p:spPr>
        <p:txBody>
          <a:bodyPr vert="horz" lIns="92208" tIns="46104" rIns="92208" bIns="46104" rtlCol="0"/>
          <a:lstStyle>
            <a:lvl1pPr algn="r">
              <a:defRPr sz="1200"/>
            </a:lvl1pPr>
          </a:lstStyle>
          <a:p>
            <a:fld id="{5C7405B5-A5FB-4C9D-95E7-13D80696F799}" type="datetimeFigureOut">
              <a:rPr lang="it-IT" smtClean="0"/>
              <a:t>10/05/19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4" cy="498293"/>
          </a:xfrm>
          <a:prstGeom prst="rect">
            <a:avLst/>
          </a:prstGeom>
        </p:spPr>
        <p:txBody>
          <a:bodyPr vert="horz" lIns="92208" tIns="46104" rIns="92208" bIns="46104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4" cy="498293"/>
          </a:xfrm>
          <a:prstGeom prst="rect">
            <a:avLst/>
          </a:prstGeom>
        </p:spPr>
        <p:txBody>
          <a:bodyPr vert="horz" lIns="92208" tIns="46104" rIns="92208" bIns="46104" rtlCol="0" anchor="b"/>
          <a:lstStyle>
            <a:lvl1pPr algn="r">
              <a:defRPr sz="1200"/>
            </a:lvl1pPr>
          </a:lstStyle>
          <a:p>
            <a:fld id="{686A3953-FD75-4EB8-8ED4-135D02CAF4D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882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4" cy="498295"/>
          </a:xfrm>
          <a:prstGeom prst="rect">
            <a:avLst/>
          </a:prstGeom>
        </p:spPr>
        <p:txBody>
          <a:bodyPr vert="horz" lIns="92208" tIns="46104" rIns="92208" bIns="46104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4" cy="498295"/>
          </a:xfrm>
          <a:prstGeom prst="rect">
            <a:avLst/>
          </a:prstGeom>
        </p:spPr>
        <p:txBody>
          <a:bodyPr vert="horz" lIns="92208" tIns="46104" rIns="92208" bIns="46104" rtlCol="0"/>
          <a:lstStyle>
            <a:lvl1pPr algn="r">
              <a:defRPr sz="1200"/>
            </a:lvl1pPr>
          </a:lstStyle>
          <a:p>
            <a:fld id="{EC73113F-D0B2-48BC-84A1-BE55BEF72D43}" type="datetimeFigureOut">
              <a:rPr lang="it-IT" smtClean="0"/>
              <a:t>10/05/19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08" tIns="46104" rIns="92208" bIns="46104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79487"/>
            <a:ext cx="5435600" cy="3910489"/>
          </a:xfrm>
          <a:prstGeom prst="rect">
            <a:avLst/>
          </a:prstGeom>
        </p:spPr>
        <p:txBody>
          <a:bodyPr vert="horz" lIns="92208" tIns="46104" rIns="92208" bIns="46104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4" cy="498293"/>
          </a:xfrm>
          <a:prstGeom prst="rect">
            <a:avLst/>
          </a:prstGeom>
        </p:spPr>
        <p:txBody>
          <a:bodyPr vert="horz" lIns="92208" tIns="46104" rIns="92208" bIns="46104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4" cy="498293"/>
          </a:xfrm>
          <a:prstGeom prst="rect">
            <a:avLst/>
          </a:prstGeom>
        </p:spPr>
        <p:txBody>
          <a:bodyPr vert="horz" lIns="92208" tIns="46104" rIns="92208" bIns="46104" rtlCol="0" anchor="b"/>
          <a:lstStyle>
            <a:lvl1pPr algn="r">
              <a:defRPr sz="1200"/>
            </a:lvl1pPr>
          </a:lstStyle>
          <a:p>
            <a:fld id="{5DB72177-3814-453E-A9B1-46A44B9A713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3691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HTC: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noProof="0" dirty="0"/>
              <a:t>Accesso trasparente alle risorse calcolo presenti a livello nazionale ed internazionale.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noProof="0" dirty="0"/>
              <a:t>Disporre di un network</a:t>
            </a:r>
            <a:r>
              <a:rPr lang="it-IT" baseline="0" noProof="0" dirty="0"/>
              <a:t> dedicato programmabile che segue la necessita’ volta per volta.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aseline="0" noProof="0" dirty="0"/>
              <a:t>Banda passante, latenza, continuita’ del servizio e riconfigurabile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baseline="0" noProof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baseline="0" noProof="0" dirty="0"/>
              <a:t>Research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aseline="0" noProof="0" dirty="0"/>
              <a:t>Continuita’ del servizio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aseline="0" noProof="0" dirty="0"/>
              <a:t>Accessi di rete IP multipli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aseline="0" noProof="0" dirty="0"/>
              <a:t>Servizi Applicativi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b="1" baseline="0" noProof="0" dirty="0"/>
              <a:t>Identity as a Service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b="1" baseline="0" noProof="0" dirty="0"/>
              <a:t>Storage as a Service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b="1" baseline="0" noProof="0" dirty="0"/>
              <a:t>Video Comunicazione</a:t>
            </a:r>
            <a:endParaRPr lang="it-IT" baseline="0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aseline="0" noProof="0" dirty="0"/>
              <a:t>Nuovi servizi applicativi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b="1" baseline="0" noProof="0" dirty="0"/>
              <a:t>Time as a Service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b="1" baseline="0" noProof="0" dirty="0"/>
              <a:t>Storage Backup, Disaster Recovery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b="1" baseline="0" noProof="0" dirty="0"/>
              <a:t>Data Center Stretching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b="1" baseline="0" noProof="0" dirty="0"/>
              <a:t>Infrastructure as a Service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b="1" baseline="0" noProof="0" dirty="0"/>
              <a:t>Long Tail of Science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it-IT" b="0" baseline="0" noProof="0" dirty="0"/>
              <a:t>Education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it-IT" b="1" baseline="0" noProof="0" dirty="0"/>
              <a:t>Servizi di Connettivita’ Gestita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b="1" baseline="0" noProof="0" dirty="0"/>
              <a:t>Accessi low latency applications (CDN)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b="1" baseline="0" noProof="0" dirty="0"/>
              <a:t>Sicurezza Gestita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b="1" baseline="0" noProof="0" dirty="0"/>
              <a:t>Servizi di Accesso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b="1" baseline="0" noProof="0" dirty="0"/>
              <a:t>Servizi Applicativi (alcuni)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b="1" baseline="0" noProof="0" dirty="0"/>
              <a:t>Supporto, formazione, training, piattaforme di sviluppo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it-IT" b="1" baseline="0" noProof="0" dirty="0"/>
              <a:t>Accesso Service Catalogue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it-IT" b="1" baseline="0" noProof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it-IT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9EC8F-FBF4-4241-BF95-2D7D27FA871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916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387" y="1977299"/>
            <a:ext cx="6720000" cy="1139113"/>
          </a:xfrm>
          <a:solidFill>
            <a:schemeClr val="bg1"/>
          </a:solidFill>
          <a:ln>
            <a:noFill/>
          </a:ln>
        </p:spPr>
        <p:txBody>
          <a:bodyPr lIns="180000" tIns="180000" rIns="180000" bIns="180000" anchor="b" anchorCtr="0">
            <a:spAutoFit/>
          </a:bodyPr>
          <a:lstStyle>
            <a:lvl1pPr algn="l">
              <a:defRPr sz="2800" b="1">
                <a:solidFill>
                  <a:schemeClr val="tx2">
                    <a:lumMod val="50000"/>
                  </a:schemeClr>
                </a:solidFill>
                <a:latin typeface="Rockwell" panose="02060603020205020403" pitchFamily="18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7387" y="3174009"/>
            <a:ext cx="6720000" cy="394705"/>
          </a:xfrm>
          <a:solidFill>
            <a:srgbClr val="B4E402"/>
          </a:solidFill>
        </p:spPr>
        <p:txBody>
          <a:bodyPr lIns="180000" tIns="72000" rIns="180000" bIns="72000" anchor="ctr" anchorCtr="0">
            <a:spAutoFit/>
          </a:bodyPr>
          <a:lstStyle>
            <a:lvl1pPr marL="0" indent="0" algn="l">
              <a:buNone/>
              <a:defRPr sz="1800" cap="all" baseline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Nome cognome</a:t>
            </a:r>
            <a:endParaRPr lang="en-US" dirty="0"/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1" hasCustomPrompt="1"/>
          </p:nvPr>
        </p:nvSpPr>
        <p:spPr bwMode="ltGray">
          <a:xfrm>
            <a:off x="577387" y="5621282"/>
            <a:ext cx="1258421" cy="313932"/>
          </a:xfrm>
          <a:solidFill>
            <a:srgbClr val="152139"/>
          </a:solidFill>
        </p:spPr>
        <p:txBody>
          <a:bodyPr wrap="none">
            <a:spAutoFit/>
          </a:bodyPr>
          <a:lstStyle>
            <a:lvl1pPr marL="0" indent="0">
              <a:buNone/>
              <a:defRPr lang="it-IT" sz="1600" kern="1200" dirty="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it-IT" dirty="0"/>
              <a:t>Luogo, data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577387" y="6025652"/>
            <a:ext cx="1396985" cy="313932"/>
          </a:xfrm>
          <a:solidFill>
            <a:srgbClr val="152139">
              <a:alpha val="85000"/>
            </a:srgbClr>
          </a:solidFill>
        </p:spPr>
        <p:txBody>
          <a:bodyPr wrap="none">
            <a:sp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Rockwell" panose="02060603020205020403" pitchFamily="18" charset="0"/>
              </a:defRPr>
            </a:lvl1pPr>
          </a:lstStyle>
          <a:p>
            <a:pPr lvl="0"/>
            <a:r>
              <a:rPr lang="it-IT" dirty="0"/>
              <a:t>Titolo evento</a:t>
            </a:r>
          </a:p>
        </p:txBody>
      </p:sp>
    </p:spTree>
    <p:extLst>
      <p:ext uri="{BB962C8B-B14F-4D97-AF65-F5344CB8AC3E}">
        <p14:creationId xmlns:p14="http://schemas.microsoft.com/office/powerpoint/2010/main" val="3627887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M.Carboni // Scenari futuri della rete // ITNOG5-Bologna, 10/05/2019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920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28502" y="372559"/>
            <a:ext cx="1658807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8142248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M.Carboni // Scenari futuri della rete // ITNOG5-Bologna, 10/05/2019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9519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" altLang="x-none"/>
              <a:t>M.Carboni // Scenari futuri della rete // ITNOG5-Bologna, 10/05/2019</a:t>
            </a:r>
            <a:endParaRPr lang="it-IT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56E2F91-CE30-46CC-9390-CBC7CF74A401}" type="slidenum">
              <a:rPr lang="it-IT" altLang="x-none"/>
              <a:pPr/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2849447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1" y="161925"/>
            <a:ext cx="8470900" cy="46050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33475"/>
            <a:ext cx="10744200" cy="50434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M.Carboni // Scenari futuri della rete // ITNOG5-Bologna, 10/05/2019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5691-3A38-4FB4-AE8C-A77B595E38B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275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999" y="1187999"/>
            <a:ext cx="11136000" cy="4647805"/>
          </a:xfrm>
        </p:spPr>
        <p:txBody>
          <a:bodyPr/>
          <a:lstStyle>
            <a:lvl1pPr marL="0" indent="0">
              <a:buNone/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60000" indent="-180000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20000" indent="-180000"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80000" indent="-180000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40000" indent="-180000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3"/>
          </p:nvPr>
        </p:nvSpPr>
        <p:spPr>
          <a:solidFill>
            <a:srgbClr val="B4E402">
              <a:alpha val="85000"/>
            </a:srgbClr>
          </a:solidFill>
        </p:spPr>
        <p:txBody>
          <a:bodyPr/>
          <a:lstStyle/>
          <a:p>
            <a:r>
              <a:rPr lang="it"/>
              <a:t>M.Carboni // Scenari futuri della rete // ITNOG5-Bologna, 10/05/2019</a:t>
            </a:r>
            <a:endParaRPr lang="it-IT" i="1" dirty="0">
              <a:solidFill>
                <a:srgbClr val="FF0000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6440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958501"/>
            <a:ext cx="10515600" cy="1568497"/>
          </a:xfrm>
          <a:ln>
            <a:solidFill>
              <a:srgbClr val="CCE402"/>
            </a:solidFill>
          </a:ln>
        </p:spPr>
        <p:txBody>
          <a:bodyPr lIns="108000" rIns="108000" anchor="t" anchorCtr="0">
            <a:normAutofit/>
          </a:bodyPr>
          <a:lstStyle>
            <a:lvl1pPr>
              <a:defRPr sz="5400">
                <a:solidFill>
                  <a:schemeClr val="bg1"/>
                </a:solidFill>
                <a:latin typeface="Rockwell" panose="02060603020205020403" pitchFamily="18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592629"/>
            <a:ext cx="10515600" cy="1016847"/>
          </a:xfrm>
        </p:spPr>
        <p:txBody>
          <a:bodyPr lIns="90000" rIns="180000"/>
          <a:lstStyle>
            <a:lvl1pPr marL="0" indent="0" algn="l">
              <a:buNone/>
              <a:defRPr sz="2400">
                <a:solidFill>
                  <a:srgbClr val="CCE40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>
          <a:xfrm>
            <a:off x="831851" y="6408110"/>
            <a:ext cx="4384727" cy="261610"/>
          </a:xfrm>
          <a:solidFill>
            <a:srgbClr val="152139"/>
          </a:solidFill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CCE402"/>
                </a:solidFill>
                <a:latin typeface="Rockwell" panose="02060603020205020403" pitchFamily="18" charset="0"/>
                <a:cs typeface="Segoe UI" panose="020B0502040204020203" pitchFamily="34" charset="0"/>
              </a:defRPr>
            </a:lvl1pPr>
          </a:lstStyle>
          <a:p>
            <a:r>
              <a:rPr lang="it"/>
              <a:t>M.Carboni // Scenari futuri della rete // ITNOG5-Bologna, 10/05/2019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50582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8000" y="1188001"/>
            <a:ext cx="5424000" cy="4988963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000" y="1188001"/>
            <a:ext cx="5424000" cy="4988963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"/>
              <a:t>M.Carboni // Scenari futuri della rete // ITNOG5-Bologna, 10/05/2019</a:t>
            </a:r>
            <a:endParaRPr lang="it-IT" i="1" dirty="0">
              <a:solidFill>
                <a:srgbClr val="FF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1340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0" y="1188000"/>
            <a:ext cx="5424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000" y="2099560"/>
            <a:ext cx="5424000" cy="4090104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0000" y="1188000"/>
            <a:ext cx="5424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000" y="2099560"/>
            <a:ext cx="5424000" cy="409010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M.Carboni // Scenari futuri della rete // ITNOG5-Bologna, 10/05/2019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08167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Bianco">
    <p:bg bwMode="black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M.Carboni // Scenari futuri della rete // ITNOG5-Bologna, 10/05/2019</a:t>
            </a:r>
            <a:endParaRPr lang="it-IT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t>‹#›</a:t>
            </a:fld>
            <a:endParaRPr lang="it-IT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27999" y="1188000"/>
            <a:ext cx="11136000" cy="4618068"/>
          </a:xfrm>
        </p:spPr>
        <p:txBody>
          <a:bodyPr/>
          <a:lstStyle>
            <a:lvl1pPr marL="0" indent="0">
              <a:buNone/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60000" indent="-180000"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20000" indent="-180000"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80000" indent="-180000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40000" indent="-180000"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528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16000" y="6444000"/>
            <a:ext cx="590400" cy="360000"/>
          </a:xfrm>
          <a:solidFill>
            <a:schemeClr val="bg1"/>
          </a:solidFill>
          <a:ln>
            <a:solidFill>
              <a:srgbClr val="B4E402"/>
            </a:solidFill>
          </a:ln>
        </p:spPr>
        <p:txBody>
          <a:bodyPr anchor="ctr" anchorCtr="1"/>
          <a:lstStyle>
            <a:lvl1pPr>
              <a:defRPr lang="it-IT" sz="1200" kern="1200" smtClean="0">
                <a:solidFill>
                  <a:srgbClr val="152139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</a:lstStyle>
          <a:p>
            <a:fld id="{0E193EB6-7997-46F5-9BC5-814C63D672B3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"/>
              <a:t>M.Carboni // Scenari futuri della rete // ITNOG5-Bologna, 10/05/2019</a:t>
            </a:r>
            <a:endParaRPr lang="it-IT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01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180000"/>
            <a:ext cx="3932237" cy="1402298"/>
          </a:xfrm>
          <a:ln>
            <a:gradFill>
              <a:gsLst>
                <a:gs pos="80000">
                  <a:schemeClr val="tx1">
                    <a:alpha val="0"/>
                  </a:schemeClr>
                </a:gs>
                <a:gs pos="100000">
                  <a:srgbClr val="152139"/>
                </a:gs>
              </a:gsLst>
              <a:lin ang="2400000" scaled="0"/>
            </a:gradFill>
          </a:ln>
        </p:spPr>
        <p:txBody>
          <a:bodyPr lIns="72000" rIns="72000" anchor="t" anchorCtr="0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8000" y="180001"/>
            <a:ext cx="6816000" cy="568105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160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M.Carboni // Scenari futuri della rete // ITNOG5-Bologna, 10/05/2019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180000"/>
            <a:ext cx="3932237" cy="1402298"/>
          </a:xfrm>
          <a:ln>
            <a:gradFill>
              <a:gsLst>
                <a:gs pos="80000">
                  <a:schemeClr val="tx1">
                    <a:alpha val="0"/>
                  </a:schemeClr>
                </a:gs>
                <a:gs pos="100000">
                  <a:srgbClr val="152139"/>
                </a:gs>
              </a:gsLst>
              <a:lin ang="2400000" scaled="0"/>
            </a:gradFill>
          </a:ln>
        </p:spPr>
        <p:txBody>
          <a:bodyPr lIns="72000" rIns="72000" anchor="t" anchorCtr="0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47999" y="180001"/>
            <a:ext cx="6816000" cy="5686327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16000"/>
            <a:ext cx="3932237" cy="385032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M.Carboni // Scenari futuri della rete // ITNOG5-Bologna, 10/05/2019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350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08000"/>
            <a:ext cx="12192000" cy="460800"/>
          </a:xfrm>
          <a:prstGeom prst="rect">
            <a:avLst/>
          </a:prstGeom>
          <a:ln w="12700">
            <a:gradFill>
              <a:gsLst>
                <a:gs pos="96000">
                  <a:schemeClr val="tx1">
                    <a:alpha val="0"/>
                  </a:schemeClr>
                </a:gs>
                <a:gs pos="100000">
                  <a:srgbClr val="152139"/>
                </a:gs>
              </a:gsLst>
              <a:lin ang="5400000" scaled="1"/>
            </a:gradFill>
          </a:ln>
        </p:spPr>
        <p:txBody>
          <a:bodyPr vert="horz" lIns="504000" tIns="36000" rIns="360000" bIns="36000" rtlCol="0" anchor="t" anchorCtr="0">
            <a:spAutoFit/>
          </a:bodyPr>
          <a:lstStyle/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0" y="1188000"/>
            <a:ext cx="11136000" cy="435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000" y="6444000"/>
            <a:ext cx="9024000" cy="360000"/>
          </a:xfrm>
          <a:prstGeom prst="rect">
            <a:avLst/>
          </a:prstGeom>
          <a:solidFill>
            <a:srgbClr val="CCE402"/>
          </a:solidFill>
        </p:spPr>
        <p:txBody>
          <a:bodyPr vert="horz" lIns="91440" tIns="45720" rIns="91440" bIns="45720" rtlCol="0" anchor="ctr"/>
          <a:lstStyle>
            <a:lvl1pPr algn="l">
              <a:defRPr lang="it-IT" sz="1100" kern="1200" dirty="0" smtClean="0">
                <a:solidFill>
                  <a:srgbClr val="152139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</a:lstStyle>
          <a:p>
            <a:r>
              <a:rPr lang="it"/>
              <a:t>M.Carboni // Scenari futuri della rete // ITNOG5-Bologna, 10/05/2019</a:t>
            </a:r>
            <a:endParaRPr lang="it-IT" i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6000" y="6444000"/>
            <a:ext cx="590400" cy="360000"/>
          </a:xfrm>
          <a:prstGeom prst="rect">
            <a:avLst/>
          </a:prstGeom>
          <a:solidFill>
            <a:schemeClr val="bg1"/>
          </a:solidFill>
          <a:ln>
            <a:solidFill>
              <a:srgbClr val="CCE402"/>
            </a:solidFill>
          </a:ln>
        </p:spPr>
        <p:txBody>
          <a:bodyPr vert="horz" lIns="91440" tIns="45720" rIns="91440" bIns="45720" rtlCol="0" anchor="ctr" anchorCtr="1"/>
          <a:lstStyle>
            <a:lvl1pPr algn="r">
              <a:defRPr lang="it-IT" sz="1200" kern="1200" smtClean="0">
                <a:solidFill>
                  <a:srgbClr val="152139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</a:lstStyle>
          <a:p>
            <a:fld id="{0E193EB6-7997-46F5-9BC5-814C63D672B3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832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i="0" kern="1200" dirty="0">
          <a:solidFill>
            <a:schemeClr val="tx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72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8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4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" Type="http://schemas.openxmlformats.org/officeDocument/2006/relationships/image" Target="../media/image56.pn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tiff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image" Target="../media/image55.tiff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emf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tiff"/><Relationship Id="rId3" Type="http://schemas.openxmlformats.org/officeDocument/2006/relationships/image" Target="../media/image92.tiff"/><Relationship Id="rId7" Type="http://schemas.openxmlformats.org/officeDocument/2006/relationships/image" Target="../media/image96.tiff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tiff"/><Relationship Id="rId11" Type="http://schemas.openxmlformats.org/officeDocument/2006/relationships/image" Target="../media/image100.tiff"/><Relationship Id="rId5" Type="http://schemas.openxmlformats.org/officeDocument/2006/relationships/image" Target="../media/image94.tiff"/><Relationship Id="rId10" Type="http://schemas.openxmlformats.org/officeDocument/2006/relationships/image" Target="../media/image99.tiff"/><Relationship Id="rId4" Type="http://schemas.openxmlformats.org/officeDocument/2006/relationships/image" Target="../media/image93.tiff"/><Relationship Id="rId9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peter.winzer@nokia-bell-labs.com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957040" y="2365098"/>
            <a:ext cx="5040000" cy="751314"/>
          </a:xfrm>
        </p:spPr>
        <p:txBody>
          <a:bodyPr/>
          <a:lstStyle/>
          <a:p>
            <a:r>
              <a:rPr lang="en-US" b="0" dirty="0" err="1"/>
              <a:t>Scenari</a:t>
            </a:r>
            <a:r>
              <a:rPr lang="en-US" b="0" dirty="0"/>
              <a:t> </a:t>
            </a:r>
            <a:r>
              <a:rPr lang="en-US" b="0" dirty="0" err="1"/>
              <a:t>futuri</a:t>
            </a:r>
            <a:r>
              <a:rPr lang="en-US" b="0" dirty="0"/>
              <a:t> </a:t>
            </a:r>
            <a:r>
              <a:rPr lang="en-US" b="0" dirty="0" err="1"/>
              <a:t>della</a:t>
            </a:r>
            <a:r>
              <a:rPr lang="en-US" b="0" dirty="0"/>
              <a:t> rete</a:t>
            </a:r>
            <a:endParaRPr lang="en-US" b="0" cap="all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57040" y="3174010"/>
            <a:ext cx="5040000" cy="394705"/>
          </a:xfrm>
        </p:spPr>
        <p:txBody>
          <a:bodyPr/>
          <a:lstStyle/>
          <a:p>
            <a:r>
              <a:rPr lang="it-IT" dirty="0"/>
              <a:t>Massimo Carboni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1"/>
          </p:nvPr>
        </p:nvSpPr>
        <p:spPr>
          <a:xfrm>
            <a:off x="1957040" y="5621282"/>
            <a:ext cx="2106282" cy="313932"/>
          </a:xfrm>
        </p:spPr>
        <p:txBody>
          <a:bodyPr/>
          <a:lstStyle/>
          <a:p>
            <a:r>
              <a:rPr lang="it-IT" dirty="0"/>
              <a:t>Bologna, 7-FEB-2019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1957040" y="6025652"/>
            <a:ext cx="954107" cy="313932"/>
          </a:xfrm>
        </p:spPr>
        <p:txBody>
          <a:bodyPr/>
          <a:lstStyle/>
          <a:p>
            <a:r>
              <a:rPr lang="en-US" cap="all" dirty="0"/>
              <a:t>ITNOG5</a:t>
            </a:r>
          </a:p>
        </p:txBody>
      </p:sp>
    </p:spTree>
    <p:extLst>
      <p:ext uri="{BB962C8B-B14F-4D97-AF65-F5344CB8AC3E}">
        <p14:creationId xmlns:p14="http://schemas.microsoft.com/office/powerpoint/2010/main" val="3058040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>
            <a:extLst>
              <a:ext uri="{FF2B5EF4-FFF2-40B4-BE49-F238E27FC236}">
                <a16:creationId xmlns:a16="http://schemas.microsoft.com/office/drawing/2014/main" id="{0A60723B-CA94-914E-838C-81B870000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157" y="417735"/>
            <a:ext cx="7757243" cy="677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49E77C-B07E-0049-97E1-58A975B64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02" y="108000"/>
            <a:ext cx="11782097" cy="460800"/>
          </a:xfrm>
        </p:spPr>
        <p:txBody>
          <a:bodyPr/>
          <a:lstStyle/>
          <a:p>
            <a:r>
              <a:rPr lang="it-IT" dirty="0"/>
              <a:t>Ethernet </a:t>
            </a:r>
            <a:r>
              <a:rPr lang="it-IT" dirty="0" err="1"/>
              <a:t>RoadMap</a:t>
            </a:r>
            <a:endParaRPr lang="it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59FE70-E10A-CC46-9D4C-3C9C1F4AD9F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" altLang="x-none"/>
              <a:t>M.Carboni // Scenari futuri della rete // ITNOG5-Bologna, 10/05/2019</a:t>
            </a:r>
            <a:endParaRPr lang="it-IT" alt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B632A-7D9F-E74B-AC01-6FAE4CD072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56E2F91-CE30-46CC-9390-CBC7CF74A401}" type="slidenum">
              <a:rPr lang="it-IT" altLang="x-none" smtClean="0"/>
              <a:pPr/>
              <a:t>10</a:t>
            </a:fld>
            <a:endParaRPr lang="it-IT" altLang="x-non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41BC543-F24E-1142-9921-877456EA6C8C}"/>
              </a:ext>
            </a:extLst>
          </p:cNvPr>
          <p:cNvSpPr/>
          <p:nvPr/>
        </p:nvSpPr>
        <p:spPr>
          <a:xfrm>
            <a:off x="132124" y="108000"/>
            <a:ext cx="590400" cy="53952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6000" b="1" dirty="0"/>
          </a:p>
        </p:txBody>
      </p:sp>
    </p:spTree>
    <p:extLst>
      <p:ext uri="{BB962C8B-B14F-4D97-AF65-F5344CB8AC3E}">
        <p14:creationId xmlns:p14="http://schemas.microsoft.com/office/powerpoint/2010/main" val="3231316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B37F0186-766D-B647-B941-E0EA31667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39" y="802821"/>
            <a:ext cx="10330320" cy="569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A836DE-564A-F543-B27C-A7E9DD944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02" y="108000"/>
            <a:ext cx="11782097" cy="460800"/>
          </a:xfrm>
        </p:spPr>
        <p:txBody>
          <a:bodyPr/>
          <a:lstStyle/>
          <a:p>
            <a:r>
              <a:rPr lang="it-IT" dirty="0"/>
              <a:t>Ethernet Road </a:t>
            </a:r>
            <a:r>
              <a:rPr lang="it-IT" dirty="0" err="1"/>
              <a:t>Map</a:t>
            </a:r>
            <a:endParaRPr lang="it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AC07E3-841D-D74F-B621-DFBDBBA6588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" altLang="x-none"/>
              <a:t>M.Carboni // Scenari futuri della rete // ITNOG5-Bologna, 10/05/2019</a:t>
            </a:r>
            <a:endParaRPr lang="it-IT" alt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B11C6-1E54-FF45-B703-E683ADDB87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56E2F91-CE30-46CC-9390-CBC7CF74A401}" type="slidenum">
              <a:rPr lang="it-IT" altLang="x-none" smtClean="0"/>
              <a:pPr/>
              <a:t>11</a:t>
            </a:fld>
            <a:endParaRPr lang="it-IT" altLang="x-non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10805D9-5434-F148-AD5B-F26D28A87240}"/>
              </a:ext>
            </a:extLst>
          </p:cNvPr>
          <p:cNvSpPr/>
          <p:nvPr/>
        </p:nvSpPr>
        <p:spPr>
          <a:xfrm>
            <a:off x="132124" y="108000"/>
            <a:ext cx="590400" cy="53952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6000" b="1" dirty="0"/>
          </a:p>
        </p:txBody>
      </p:sp>
    </p:spTree>
    <p:extLst>
      <p:ext uri="{BB962C8B-B14F-4D97-AF65-F5344CB8AC3E}">
        <p14:creationId xmlns:p14="http://schemas.microsoft.com/office/powerpoint/2010/main" val="48773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>
            <a:extLst>
              <a:ext uri="{FF2B5EF4-FFF2-40B4-BE49-F238E27FC236}">
                <a16:creationId xmlns:a16="http://schemas.microsoft.com/office/drawing/2014/main" id="{817903C4-7BEE-5F4C-B493-C5A6F9284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85" y="800100"/>
            <a:ext cx="6069806" cy="488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>
            <a:extLst>
              <a:ext uri="{FF2B5EF4-FFF2-40B4-BE49-F238E27FC236}">
                <a16:creationId xmlns:a16="http://schemas.microsoft.com/office/drawing/2014/main" id="{CD5C6820-4AF3-0D4D-83E6-CA8939E41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260" y="492919"/>
            <a:ext cx="4800600" cy="337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>
            <a:extLst>
              <a:ext uri="{FF2B5EF4-FFF2-40B4-BE49-F238E27FC236}">
                <a16:creationId xmlns:a16="http://schemas.microsoft.com/office/drawing/2014/main" id="{EB9A3226-EAC6-3849-B38B-035A63C8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3871913"/>
            <a:ext cx="4800600" cy="268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F1F49AB-0095-9A4D-836D-78C827F0A887}"/>
              </a:ext>
            </a:extLst>
          </p:cNvPr>
          <p:cNvSpPr/>
          <p:nvPr/>
        </p:nvSpPr>
        <p:spPr>
          <a:xfrm>
            <a:off x="132124" y="108000"/>
            <a:ext cx="590400" cy="53952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60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790EB2-545A-564C-996F-167A0C1F5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524" y="108000"/>
            <a:ext cx="11469476" cy="460800"/>
          </a:xfrm>
        </p:spPr>
        <p:txBody>
          <a:bodyPr/>
          <a:lstStyle/>
          <a:p>
            <a:r>
              <a:rPr lang="it-IT" dirty="0" err="1"/>
              <a:t>Emerging</a:t>
            </a:r>
            <a:r>
              <a:rPr lang="it-IT" dirty="0"/>
              <a:t> </a:t>
            </a:r>
            <a:r>
              <a:rPr lang="it-IT" dirty="0" err="1"/>
              <a:t>Interfaces</a:t>
            </a:r>
            <a:r>
              <a:rPr lang="it-IT" dirty="0"/>
              <a:t> and nomenclature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6F08BA-AE54-5B4A-9BFC-3F41E9DD038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" altLang="x-none"/>
              <a:t>M.Carboni // Scenari futuri della rete // ITNOG5-Bologna, 10/05/2019</a:t>
            </a:r>
            <a:endParaRPr lang="it-IT" alt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B623F-F50F-134B-BD8B-CFA79EB21C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56E2F91-CE30-46CC-9390-CBC7CF74A401}" type="slidenum">
              <a:rPr lang="it-IT" altLang="x-none" smtClean="0"/>
              <a:pPr/>
              <a:t>12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4115295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984" y="128523"/>
            <a:ext cx="9392073" cy="447131"/>
          </a:xfrm>
          <a:prstGeom prst="rect">
            <a:avLst/>
          </a:prstGeom>
        </p:spPr>
        <p:txBody>
          <a:bodyPr vert="horz" wrap="square" lIns="0" tIns="16087" rIns="0" bIns="0" rtlCol="0" anchor="t" anchorCtr="0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spc="-7" dirty="0"/>
              <a:t>Many </a:t>
            </a:r>
            <a:r>
              <a:rPr spc="-40" dirty="0"/>
              <a:t>Technologies </a:t>
            </a:r>
            <a:r>
              <a:rPr spc="-7" dirty="0"/>
              <a:t>Support </a:t>
            </a:r>
            <a:r>
              <a:rPr dirty="0"/>
              <a:t>Carrier</a:t>
            </a:r>
            <a:r>
              <a:rPr spc="80" dirty="0"/>
              <a:t> </a:t>
            </a:r>
            <a:r>
              <a:rPr spc="-7" dirty="0"/>
              <a:t>Ethernet</a:t>
            </a:r>
          </a:p>
        </p:txBody>
      </p:sp>
      <p:sp>
        <p:nvSpPr>
          <p:cNvPr id="3" name="object 3"/>
          <p:cNvSpPr/>
          <p:nvPr/>
        </p:nvSpPr>
        <p:spPr>
          <a:xfrm>
            <a:off x="812800" y="2885439"/>
            <a:ext cx="5181600" cy="1219200"/>
          </a:xfrm>
          <a:custGeom>
            <a:avLst/>
            <a:gdLst/>
            <a:ahLst/>
            <a:cxnLst/>
            <a:rect l="l" t="t" r="r" b="b"/>
            <a:pathLst>
              <a:path w="3886200" h="914400">
                <a:moveTo>
                  <a:pt x="3733800" y="0"/>
                </a:moveTo>
                <a:lnTo>
                  <a:pt x="152400" y="0"/>
                </a:lnTo>
                <a:lnTo>
                  <a:pt x="104231" y="7766"/>
                </a:lnTo>
                <a:lnTo>
                  <a:pt x="62396" y="29394"/>
                </a:lnTo>
                <a:lnTo>
                  <a:pt x="29405" y="62380"/>
                </a:lnTo>
                <a:lnTo>
                  <a:pt x="7769" y="104217"/>
                </a:lnTo>
                <a:lnTo>
                  <a:pt x="0" y="152400"/>
                </a:lnTo>
                <a:lnTo>
                  <a:pt x="0" y="762000"/>
                </a:lnTo>
                <a:lnTo>
                  <a:pt x="7769" y="810182"/>
                </a:lnTo>
                <a:lnTo>
                  <a:pt x="29405" y="852019"/>
                </a:lnTo>
                <a:lnTo>
                  <a:pt x="62396" y="885005"/>
                </a:lnTo>
                <a:lnTo>
                  <a:pt x="104231" y="906633"/>
                </a:lnTo>
                <a:lnTo>
                  <a:pt x="152400" y="914400"/>
                </a:lnTo>
                <a:lnTo>
                  <a:pt x="3733800" y="914400"/>
                </a:lnTo>
                <a:lnTo>
                  <a:pt x="3781982" y="906633"/>
                </a:lnTo>
                <a:lnTo>
                  <a:pt x="3823819" y="885005"/>
                </a:lnTo>
                <a:lnTo>
                  <a:pt x="3856805" y="852019"/>
                </a:lnTo>
                <a:lnTo>
                  <a:pt x="3878433" y="810182"/>
                </a:lnTo>
                <a:lnTo>
                  <a:pt x="3886200" y="762000"/>
                </a:lnTo>
                <a:lnTo>
                  <a:pt x="3886200" y="152400"/>
                </a:lnTo>
                <a:lnTo>
                  <a:pt x="3878433" y="104217"/>
                </a:lnTo>
                <a:lnTo>
                  <a:pt x="3856805" y="62380"/>
                </a:lnTo>
                <a:lnTo>
                  <a:pt x="3823819" y="29394"/>
                </a:lnTo>
                <a:lnTo>
                  <a:pt x="3781982" y="7766"/>
                </a:lnTo>
                <a:lnTo>
                  <a:pt x="3733800" y="0"/>
                </a:lnTo>
                <a:close/>
              </a:path>
            </a:pathLst>
          </a:custGeom>
          <a:solidFill>
            <a:srgbClr val="0079A6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1810681" y="3167548"/>
            <a:ext cx="2335107" cy="63179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lnSpc>
                <a:spcPts val="2560"/>
              </a:lnSpc>
              <a:spcBef>
                <a:spcPts val="127"/>
              </a:spcBef>
            </a:pPr>
            <a:r>
              <a:rPr sz="2133" spc="-7" dirty="0">
                <a:solidFill>
                  <a:srgbClr val="FFFFFF"/>
                </a:solidFill>
                <a:latin typeface="Arial"/>
                <a:cs typeface="Arial"/>
              </a:rPr>
              <a:t>L2</a:t>
            </a:r>
            <a:r>
              <a:rPr sz="2133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FFFFFF"/>
                </a:solidFill>
                <a:latin typeface="Arial"/>
                <a:cs typeface="Arial"/>
              </a:rPr>
              <a:t>Bridging</a:t>
            </a:r>
            <a:endParaRPr sz="2133">
              <a:latin typeface="Arial"/>
              <a:cs typeface="Arial"/>
            </a:endParaRPr>
          </a:p>
          <a:p>
            <a:pPr marL="16933">
              <a:lnSpc>
                <a:spcPts val="2240"/>
              </a:lnSpc>
            </a:pPr>
            <a:r>
              <a:rPr sz="1867" spc="-7" dirty="0">
                <a:solidFill>
                  <a:srgbClr val="FFFFFF"/>
                </a:solidFill>
                <a:latin typeface="Arial"/>
                <a:cs typeface="Arial"/>
              </a:rPr>
              <a:t>(QinQ, </a:t>
            </a:r>
            <a:r>
              <a:rPr sz="1867" dirty="0">
                <a:solidFill>
                  <a:srgbClr val="FFFFFF"/>
                </a:solidFill>
                <a:latin typeface="Arial"/>
                <a:cs typeface="Arial"/>
              </a:rPr>
              <a:t>802.1ad,</a:t>
            </a:r>
            <a:r>
              <a:rPr sz="1867" spc="-15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FFFFFF"/>
                </a:solidFill>
                <a:latin typeface="Arial"/>
                <a:cs typeface="Arial"/>
              </a:rPr>
              <a:t>PBB)</a:t>
            </a:r>
            <a:endParaRPr sz="1867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2800" y="4344415"/>
            <a:ext cx="5181600" cy="1219200"/>
          </a:xfrm>
          <a:custGeom>
            <a:avLst/>
            <a:gdLst/>
            <a:ahLst/>
            <a:cxnLst/>
            <a:rect l="l" t="t" r="r" b="b"/>
            <a:pathLst>
              <a:path w="3886200" h="914400">
                <a:moveTo>
                  <a:pt x="3733800" y="0"/>
                </a:moveTo>
                <a:lnTo>
                  <a:pt x="152400" y="0"/>
                </a:lnTo>
                <a:lnTo>
                  <a:pt x="104231" y="7766"/>
                </a:lnTo>
                <a:lnTo>
                  <a:pt x="62396" y="29394"/>
                </a:lnTo>
                <a:lnTo>
                  <a:pt x="29405" y="62380"/>
                </a:lnTo>
                <a:lnTo>
                  <a:pt x="7769" y="104217"/>
                </a:lnTo>
                <a:lnTo>
                  <a:pt x="0" y="152400"/>
                </a:lnTo>
                <a:lnTo>
                  <a:pt x="0" y="762000"/>
                </a:lnTo>
                <a:lnTo>
                  <a:pt x="7769" y="810168"/>
                </a:lnTo>
                <a:lnTo>
                  <a:pt x="29405" y="852003"/>
                </a:lnTo>
                <a:lnTo>
                  <a:pt x="62396" y="884994"/>
                </a:lnTo>
                <a:lnTo>
                  <a:pt x="104231" y="906630"/>
                </a:lnTo>
                <a:lnTo>
                  <a:pt x="152400" y="914400"/>
                </a:lnTo>
                <a:lnTo>
                  <a:pt x="3733800" y="914400"/>
                </a:lnTo>
                <a:lnTo>
                  <a:pt x="3781982" y="906630"/>
                </a:lnTo>
                <a:lnTo>
                  <a:pt x="3823819" y="884994"/>
                </a:lnTo>
                <a:lnTo>
                  <a:pt x="3856805" y="852003"/>
                </a:lnTo>
                <a:lnTo>
                  <a:pt x="3878433" y="810168"/>
                </a:lnTo>
                <a:lnTo>
                  <a:pt x="3886200" y="762000"/>
                </a:lnTo>
                <a:lnTo>
                  <a:pt x="3886200" y="152400"/>
                </a:lnTo>
                <a:lnTo>
                  <a:pt x="3878433" y="104217"/>
                </a:lnTo>
                <a:lnTo>
                  <a:pt x="3856805" y="62380"/>
                </a:lnTo>
                <a:lnTo>
                  <a:pt x="3823819" y="29394"/>
                </a:lnTo>
                <a:lnTo>
                  <a:pt x="3781982" y="7766"/>
                </a:lnTo>
                <a:lnTo>
                  <a:pt x="3733800" y="0"/>
                </a:lnTo>
                <a:close/>
              </a:path>
            </a:pathLst>
          </a:custGeom>
          <a:solidFill>
            <a:srgbClr val="00526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1810681" y="4626525"/>
            <a:ext cx="3205480" cy="63179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lnSpc>
                <a:spcPts val="2560"/>
              </a:lnSpc>
              <a:spcBef>
                <a:spcPts val="127"/>
              </a:spcBef>
            </a:pPr>
            <a:r>
              <a:rPr sz="2133" spc="-7" dirty="0">
                <a:solidFill>
                  <a:srgbClr val="FFFFFF"/>
                </a:solidFill>
                <a:latin typeface="Arial"/>
                <a:cs typeface="Arial"/>
              </a:rPr>
              <a:t>MPLS</a:t>
            </a:r>
            <a:r>
              <a:rPr sz="2133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FFFFFF"/>
                </a:solidFill>
                <a:latin typeface="Arial"/>
                <a:cs typeface="Arial"/>
              </a:rPr>
              <a:t>Switching</a:t>
            </a:r>
            <a:endParaRPr sz="2133">
              <a:latin typeface="Arial"/>
              <a:cs typeface="Arial"/>
            </a:endParaRPr>
          </a:p>
          <a:p>
            <a:pPr marL="16933">
              <a:lnSpc>
                <a:spcPts val="2240"/>
              </a:lnSpc>
            </a:pPr>
            <a:r>
              <a:rPr sz="1867" spc="-33" dirty="0">
                <a:solidFill>
                  <a:srgbClr val="FFFFFF"/>
                </a:solidFill>
                <a:latin typeface="Arial"/>
                <a:cs typeface="Arial"/>
              </a:rPr>
              <a:t>(MPLS-TP, </a:t>
            </a:r>
            <a:r>
              <a:rPr sz="1867" spc="-27" dirty="0">
                <a:solidFill>
                  <a:srgbClr val="FFFFFF"/>
                </a:solidFill>
                <a:latin typeface="Arial"/>
                <a:cs typeface="Arial"/>
              </a:rPr>
              <a:t>PW, </a:t>
            </a:r>
            <a:r>
              <a:rPr sz="1867" dirty="0">
                <a:solidFill>
                  <a:srgbClr val="FFFFFF"/>
                </a:solidFill>
                <a:latin typeface="Arial"/>
                <a:cs typeface="Arial"/>
              </a:rPr>
              <a:t>VPLS,</a:t>
            </a:r>
            <a:r>
              <a:rPr sz="1867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FFFFFF"/>
                </a:solidFill>
                <a:latin typeface="Arial"/>
                <a:cs typeface="Arial"/>
              </a:rPr>
              <a:t>EVPN)</a:t>
            </a:r>
            <a:endParaRPr sz="1867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2800" y="1398015"/>
            <a:ext cx="5181600" cy="1219200"/>
          </a:xfrm>
          <a:custGeom>
            <a:avLst/>
            <a:gdLst/>
            <a:ahLst/>
            <a:cxnLst/>
            <a:rect l="l" t="t" r="r" b="b"/>
            <a:pathLst>
              <a:path w="3886200" h="914400">
                <a:moveTo>
                  <a:pt x="3733800" y="0"/>
                </a:moveTo>
                <a:lnTo>
                  <a:pt x="152400" y="0"/>
                </a:lnTo>
                <a:lnTo>
                  <a:pt x="104231" y="7766"/>
                </a:lnTo>
                <a:lnTo>
                  <a:pt x="62396" y="29394"/>
                </a:lnTo>
                <a:lnTo>
                  <a:pt x="29405" y="62380"/>
                </a:lnTo>
                <a:lnTo>
                  <a:pt x="7769" y="104217"/>
                </a:lnTo>
                <a:lnTo>
                  <a:pt x="0" y="152400"/>
                </a:lnTo>
                <a:lnTo>
                  <a:pt x="0" y="762000"/>
                </a:lnTo>
                <a:lnTo>
                  <a:pt x="7769" y="810182"/>
                </a:lnTo>
                <a:lnTo>
                  <a:pt x="29405" y="852019"/>
                </a:lnTo>
                <a:lnTo>
                  <a:pt x="62396" y="885005"/>
                </a:lnTo>
                <a:lnTo>
                  <a:pt x="104231" y="906633"/>
                </a:lnTo>
                <a:lnTo>
                  <a:pt x="152400" y="914400"/>
                </a:lnTo>
                <a:lnTo>
                  <a:pt x="3733800" y="914400"/>
                </a:lnTo>
                <a:lnTo>
                  <a:pt x="3781982" y="906633"/>
                </a:lnTo>
                <a:lnTo>
                  <a:pt x="3823819" y="885005"/>
                </a:lnTo>
                <a:lnTo>
                  <a:pt x="3856805" y="852019"/>
                </a:lnTo>
                <a:lnTo>
                  <a:pt x="3878433" y="810182"/>
                </a:lnTo>
                <a:lnTo>
                  <a:pt x="3886200" y="762000"/>
                </a:lnTo>
                <a:lnTo>
                  <a:pt x="3886200" y="152400"/>
                </a:lnTo>
                <a:lnTo>
                  <a:pt x="3878433" y="104217"/>
                </a:lnTo>
                <a:lnTo>
                  <a:pt x="3856805" y="62380"/>
                </a:lnTo>
                <a:lnTo>
                  <a:pt x="3823819" y="29394"/>
                </a:lnTo>
                <a:lnTo>
                  <a:pt x="3781982" y="7766"/>
                </a:lnTo>
                <a:lnTo>
                  <a:pt x="3733800" y="0"/>
                </a:lnTo>
                <a:close/>
              </a:path>
            </a:pathLst>
          </a:custGeom>
          <a:solidFill>
            <a:srgbClr val="00A2D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1810682" y="1679448"/>
            <a:ext cx="3395133" cy="63179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lnSpc>
                <a:spcPts val="2560"/>
              </a:lnSpc>
              <a:spcBef>
                <a:spcPts val="127"/>
              </a:spcBef>
            </a:pPr>
            <a:r>
              <a:rPr sz="2133" spc="-7" dirty="0">
                <a:solidFill>
                  <a:srgbClr val="FFFFFF"/>
                </a:solidFill>
                <a:latin typeface="Arial"/>
                <a:cs typeface="Arial"/>
              </a:rPr>
              <a:t>L0/L1</a:t>
            </a:r>
            <a:r>
              <a:rPr sz="2133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33" spc="-13" dirty="0">
                <a:solidFill>
                  <a:srgbClr val="FFFFFF"/>
                </a:solidFill>
                <a:latin typeface="Arial"/>
                <a:cs typeface="Arial"/>
              </a:rPr>
              <a:t>Transport</a:t>
            </a:r>
            <a:endParaRPr sz="2133">
              <a:latin typeface="Arial"/>
              <a:cs typeface="Arial"/>
            </a:endParaRPr>
          </a:p>
          <a:p>
            <a:pPr marL="16933">
              <a:lnSpc>
                <a:spcPts val="2240"/>
              </a:lnSpc>
            </a:pPr>
            <a:r>
              <a:rPr sz="1867" spc="-7" dirty="0">
                <a:solidFill>
                  <a:srgbClr val="FFFFFF"/>
                </a:solidFill>
                <a:latin typeface="Arial"/>
                <a:cs typeface="Arial"/>
              </a:rPr>
              <a:t>(EoSONET/SDH, OTN,</a:t>
            </a:r>
            <a:r>
              <a:rPr sz="1867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FFFFFF"/>
                </a:solidFill>
                <a:latin typeface="Arial"/>
                <a:cs typeface="Arial"/>
              </a:rPr>
              <a:t>DWDM)</a:t>
            </a:r>
            <a:endParaRPr sz="1867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95679" y="2283968"/>
            <a:ext cx="650239" cy="737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0"/>
          <p:cNvSpPr/>
          <p:nvPr/>
        </p:nvSpPr>
        <p:spPr>
          <a:xfrm>
            <a:off x="1016000" y="1601215"/>
            <a:ext cx="609600" cy="697653"/>
          </a:xfrm>
          <a:custGeom>
            <a:avLst/>
            <a:gdLst/>
            <a:ahLst/>
            <a:cxnLst/>
            <a:rect l="l" t="t" r="r" b="b"/>
            <a:pathLst>
              <a:path w="457200" h="523239">
                <a:moveTo>
                  <a:pt x="417906" y="0"/>
                </a:moveTo>
                <a:lnTo>
                  <a:pt x="39293" y="0"/>
                </a:lnTo>
                <a:lnTo>
                  <a:pt x="23997" y="3095"/>
                </a:lnTo>
                <a:lnTo>
                  <a:pt x="11507" y="11525"/>
                </a:lnTo>
                <a:lnTo>
                  <a:pt x="3087" y="24002"/>
                </a:lnTo>
                <a:lnTo>
                  <a:pt x="0" y="39242"/>
                </a:lnTo>
                <a:lnTo>
                  <a:pt x="0" y="483488"/>
                </a:lnTo>
                <a:lnTo>
                  <a:pt x="3087" y="498728"/>
                </a:lnTo>
                <a:lnTo>
                  <a:pt x="11507" y="511206"/>
                </a:lnTo>
                <a:lnTo>
                  <a:pt x="23997" y="519636"/>
                </a:lnTo>
                <a:lnTo>
                  <a:pt x="39293" y="522732"/>
                </a:lnTo>
                <a:lnTo>
                  <a:pt x="417906" y="522732"/>
                </a:lnTo>
                <a:lnTo>
                  <a:pt x="433202" y="519636"/>
                </a:lnTo>
                <a:lnTo>
                  <a:pt x="445692" y="511206"/>
                </a:lnTo>
                <a:lnTo>
                  <a:pt x="454112" y="498728"/>
                </a:lnTo>
                <a:lnTo>
                  <a:pt x="457200" y="483488"/>
                </a:lnTo>
                <a:lnTo>
                  <a:pt x="457200" y="39242"/>
                </a:lnTo>
                <a:lnTo>
                  <a:pt x="454112" y="24002"/>
                </a:lnTo>
                <a:lnTo>
                  <a:pt x="445692" y="11525"/>
                </a:lnTo>
                <a:lnTo>
                  <a:pt x="433202" y="3095"/>
                </a:lnTo>
                <a:lnTo>
                  <a:pt x="417906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1"/>
          <p:cNvSpPr/>
          <p:nvPr/>
        </p:nvSpPr>
        <p:spPr>
          <a:xfrm>
            <a:off x="1016000" y="1601215"/>
            <a:ext cx="609600" cy="696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2"/>
          <p:cNvSpPr/>
          <p:nvPr/>
        </p:nvSpPr>
        <p:spPr>
          <a:xfrm>
            <a:off x="894079" y="5153152"/>
            <a:ext cx="835152" cy="558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3"/>
          <p:cNvSpPr/>
          <p:nvPr/>
        </p:nvSpPr>
        <p:spPr>
          <a:xfrm>
            <a:off x="914401" y="4649215"/>
            <a:ext cx="795020" cy="518160"/>
          </a:xfrm>
          <a:custGeom>
            <a:avLst/>
            <a:gdLst/>
            <a:ahLst/>
            <a:cxnLst/>
            <a:rect l="l" t="t" r="r" b="b"/>
            <a:pathLst>
              <a:path w="596265" h="388620">
                <a:moveTo>
                  <a:pt x="562483" y="0"/>
                </a:moveTo>
                <a:lnTo>
                  <a:pt x="33401" y="0"/>
                </a:lnTo>
                <a:lnTo>
                  <a:pt x="20397" y="2629"/>
                </a:lnTo>
                <a:lnTo>
                  <a:pt x="9780" y="9794"/>
                </a:lnTo>
                <a:lnTo>
                  <a:pt x="2623" y="20413"/>
                </a:lnTo>
                <a:lnTo>
                  <a:pt x="0" y="33400"/>
                </a:lnTo>
                <a:lnTo>
                  <a:pt x="0" y="355219"/>
                </a:lnTo>
                <a:lnTo>
                  <a:pt x="2623" y="368206"/>
                </a:lnTo>
                <a:lnTo>
                  <a:pt x="9780" y="378825"/>
                </a:lnTo>
                <a:lnTo>
                  <a:pt x="20397" y="385990"/>
                </a:lnTo>
                <a:lnTo>
                  <a:pt x="33401" y="388619"/>
                </a:lnTo>
                <a:lnTo>
                  <a:pt x="562483" y="388619"/>
                </a:lnTo>
                <a:lnTo>
                  <a:pt x="575486" y="385990"/>
                </a:lnTo>
                <a:lnTo>
                  <a:pt x="586103" y="378825"/>
                </a:lnTo>
                <a:lnTo>
                  <a:pt x="593260" y="368206"/>
                </a:lnTo>
                <a:lnTo>
                  <a:pt x="595884" y="355219"/>
                </a:lnTo>
                <a:lnTo>
                  <a:pt x="595884" y="33400"/>
                </a:lnTo>
                <a:lnTo>
                  <a:pt x="593260" y="20413"/>
                </a:lnTo>
                <a:lnTo>
                  <a:pt x="586103" y="9794"/>
                </a:lnTo>
                <a:lnTo>
                  <a:pt x="575486" y="2629"/>
                </a:lnTo>
                <a:lnTo>
                  <a:pt x="562483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4"/>
          <p:cNvSpPr/>
          <p:nvPr/>
        </p:nvSpPr>
        <p:spPr>
          <a:xfrm>
            <a:off x="914400" y="4649215"/>
            <a:ext cx="794512" cy="5181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5"/>
          <p:cNvSpPr txBox="1"/>
          <p:nvPr/>
        </p:nvSpPr>
        <p:spPr>
          <a:xfrm>
            <a:off x="1527793" y="5569847"/>
            <a:ext cx="8530167" cy="34447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2133" spc="-7" dirty="0">
                <a:latin typeface="Arial"/>
                <a:cs typeface="Arial"/>
              </a:rPr>
              <a:t>+ various access (wireless, wireline, cable) and tunneling</a:t>
            </a:r>
            <a:r>
              <a:rPr sz="2133" spc="147" dirty="0">
                <a:latin typeface="Arial"/>
                <a:cs typeface="Arial"/>
              </a:rPr>
              <a:t> </a:t>
            </a:r>
            <a:r>
              <a:rPr sz="2133" spc="-7" dirty="0">
                <a:latin typeface="Arial"/>
                <a:cs typeface="Arial"/>
              </a:rPr>
              <a:t>technologies.</a:t>
            </a:r>
            <a:endParaRPr sz="2133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40704" y="2885439"/>
            <a:ext cx="5181600" cy="1219200"/>
          </a:xfrm>
          <a:custGeom>
            <a:avLst/>
            <a:gdLst/>
            <a:ahLst/>
            <a:cxnLst/>
            <a:rect l="l" t="t" r="r" b="b"/>
            <a:pathLst>
              <a:path w="3886200" h="914400">
                <a:moveTo>
                  <a:pt x="3733800" y="0"/>
                </a:moveTo>
                <a:lnTo>
                  <a:pt x="152400" y="0"/>
                </a:lnTo>
                <a:lnTo>
                  <a:pt x="104217" y="7766"/>
                </a:lnTo>
                <a:lnTo>
                  <a:pt x="62380" y="29394"/>
                </a:lnTo>
                <a:lnTo>
                  <a:pt x="29394" y="62380"/>
                </a:lnTo>
                <a:lnTo>
                  <a:pt x="7766" y="104217"/>
                </a:lnTo>
                <a:lnTo>
                  <a:pt x="0" y="152400"/>
                </a:lnTo>
                <a:lnTo>
                  <a:pt x="0" y="762000"/>
                </a:lnTo>
                <a:lnTo>
                  <a:pt x="7766" y="810182"/>
                </a:lnTo>
                <a:lnTo>
                  <a:pt x="29394" y="852019"/>
                </a:lnTo>
                <a:lnTo>
                  <a:pt x="62380" y="885005"/>
                </a:lnTo>
                <a:lnTo>
                  <a:pt x="104217" y="906633"/>
                </a:lnTo>
                <a:lnTo>
                  <a:pt x="152400" y="914400"/>
                </a:lnTo>
                <a:lnTo>
                  <a:pt x="3733800" y="914400"/>
                </a:lnTo>
                <a:lnTo>
                  <a:pt x="3781982" y="906633"/>
                </a:lnTo>
                <a:lnTo>
                  <a:pt x="3823819" y="885005"/>
                </a:lnTo>
                <a:lnTo>
                  <a:pt x="3856805" y="852019"/>
                </a:lnTo>
                <a:lnTo>
                  <a:pt x="3878433" y="810182"/>
                </a:lnTo>
                <a:lnTo>
                  <a:pt x="3886200" y="762000"/>
                </a:lnTo>
                <a:lnTo>
                  <a:pt x="3886200" y="152400"/>
                </a:lnTo>
                <a:lnTo>
                  <a:pt x="3878433" y="104217"/>
                </a:lnTo>
                <a:lnTo>
                  <a:pt x="3856805" y="62380"/>
                </a:lnTo>
                <a:lnTo>
                  <a:pt x="3823819" y="29394"/>
                </a:lnTo>
                <a:lnTo>
                  <a:pt x="3781982" y="7766"/>
                </a:lnTo>
                <a:lnTo>
                  <a:pt x="3733800" y="0"/>
                </a:lnTo>
                <a:close/>
              </a:path>
            </a:pathLst>
          </a:custGeom>
          <a:solidFill>
            <a:srgbClr val="0079A6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object 17"/>
          <p:cNvSpPr txBox="1"/>
          <p:nvPr/>
        </p:nvSpPr>
        <p:spPr>
          <a:xfrm>
            <a:off x="7139431" y="3167549"/>
            <a:ext cx="2233507" cy="63179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lnSpc>
                <a:spcPts val="2560"/>
              </a:lnSpc>
              <a:spcBef>
                <a:spcPts val="127"/>
              </a:spcBef>
            </a:pPr>
            <a:r>
              <a:rPr sz="2133" spc="-60" dirty="0">
                <a:solidFill>
                  <a:srgbClr val="FFFFFF"/>
                </a:solidFill>
                <a:latin typeface="Arial"/>
                <a:cs typeface="Arial"/>
              </a:rPr>
              <a:t>xSTP, </a:t>
            </a:r>
            <a:r>
              <a:rPr sz="2133" spc="-73" dirty="0">
                <a:solidFill>
                  <a:srgbClr val="FFFFFF"/>
                </a:solidFill>
                <a:latin typeface="Arial"/>
                <a:cs typeface="Arial"/>
              </a:rPr>
              <a:t>REP,</a:t>
            </a:r>
            <a:r>
              <a:rPr sz="2133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FFFFFF"/>
                </a:solidFill>
                <a:latin typeface="Arial"/>
                <a:cs typeface="Arial"/>
              </a:rPr>
              <a:t>others</a:t>
            </a:r>
            <a:endParaRPr sz="2133">
              <a:latin typeface="Arial"/>
              <a:cs typeface="Arial"/>
            </a:endParaRPr>
          </a:p>
          <a:p>
            <a:pPr marL="16933">
              <a:lnSpc>
                <a:spcPts val="2240"/>
              </a:lnSpc>
            </a:pPr>
            <a:r>
              <a:rPr sz="1867" dirty="0">
                <a:solidFill>
                  <a:srgbClr val="FFFFFF"/>
                </a:solidFill>
                <a:latin typeface="Arial"/>
                <a:cs typeface="Arial"/>
              </a:rPr>
              <a:t>G.8031,</a:t>
            </a:r>
            <a:r>
              <a:rPr sz="1867" spc="-6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FFFFFF"/>
                </a:solidFill>
                <a:latin typeface="Arial"/>
                <a:cs typeface="Arial"/>
              </a:rPr>
              <a:t>G.8032</a:t>
            </a:r>
            <a:endParaRPr sz="1867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140704" y="4344415"/>
            <a:ext cx="5181600" cy="1219200"/>
          </a:xfrm>
          <a:custGeom>
            <a:avLst/>
            <a:gdLst/>
            <a:ahLst/>
            <a:cxnLst/>
            <a:rect l="l" t="t" r="r" b="b"/>
            <a:pathLst>
              <a:path w="3886200" h="914400">
                <a:moveTo>
                  <a:pt x="3733800" y="0"/>
                </a:moveTo>
                <a:lnTo>
                  <a:pt x="152400" y="0"/>
                </a:lnTo>
                <a:lnTo>
                  <a:pt x="104217" y="7766"/>
                </a:lnTo>
                <a:lnTo>
                  <a:pt x="62380" y="29394"/>
                </a:lnTo>
                <a:lnTo>
                  <a:pt x="29394" y="62380"/>
                </a:lnTo>
                <a:lnTo>
                  <a:pt x="7766" y="104217"/>
                </a:lnTo>
                <a:lnTo>
                  <a:pt x="0" y="152400"/>
                </a:lnTo>
                <a:lnTo>
                  <a:pt x="0" y="762000"/>
                </a:lnTo>
                <a:lnTo>
                  <a:pt x="7766" y="810168"/>
                </a:lnTo>
                <a:lnTo>
                  <a:pt x="29394" y="852003"/>
                </a:lnTo>
                <a:lnTo>
                  <a:pt x="62380" y="884994"/>
                </a:lnTo>
                <a:lnTo>
                  <a:pt x="104217" y="906630"/>
                </a:lnTo>
                <a:lnTo>
                  <a:pt x="152400" y="914400"/>
                </a:lnTo>
                <a:lnTo>
                  <a:pt x="3733800" y="914400"/>
                </a:lnTo>
                <a:lnTo>
                  <a:pt x="3781982" y="906630"/>
                </a:lnTo>
                <a:lnTo>
                  <a:pt x="3823819" y="884994"/>
                </a:lnTo>
                <a:lnTo>
                  <a:pt x="3856805" y="852003"/>
                </a:lnTo>
                <a:lnTo>
                  <a:pt x="3878433" y="810168"/>
                </a:lnTo>
                <a:lnTo>
                  <a:pt x="3886200" y="762000"/>
                </a:lnTo>
                <a:lnTo>
                  <a:pt x="3886200" y="152400"/>
                </a:lnTo>
                <a:lnTo>
                  <a:pt x="3878433" y="104217"/>
                </a:lnTo>
                <a:lnTo>
                  <a:pt x="3856805" y="62380"/>
                </a:lnTo>
                <a:lnTo>
                  <a:pt x="3823819" y="29394"/>
                </a:lnTo>
                <a:lnTo>
                  <a:pt x="3781982" y="7766"/>
                </a:lnTo>
                <a:lnTo>
                  <a:pt x="3733800" y="0"/>
                </a:lnTo>
                <a:close/>
              </a:path>
            </a:pathLst>
          </a:custGeom>
          <a:solidFill>
            <a:srgbClr val="00526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object 19"/>
          <p:cNvSpPr txBox="1"/>
          <p:nvPr/>
        </p:nvSpPr>
        <p:spPr>
          <a:xfrm>
            <a:off x="7139431" y="4606204"/>
            <a:ext cx="4009813" cy="672706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6773">
              <a:spcBef>
                <a:spcPts val="127"/>
              </a:spcBef>
            </a:pPr>
            <a:r>
              <a:rPr sz="2133" spc="-7" dirty="0">
                <a:solidFill>
                  <a:srgbClr val="FFFFFF"/>
                </a:solidFill>
                <a:latin typeface="Arial"/>
                <a:cs typeface="Arial"/>
              </a:rPr>
              <a:t>IP/MPLS </a:t>
            </a:r>
            <a:r>
              <a:rPr sz="2133" spc="-60" dirty="0">
                <a:solidFill>
                  <a:srgbClr val="FFFFFF"/>
                </a:solidFill>
                <a:latin typeface="Arial"/>
                <a:cs typeface="Arial"/>
              </a:rPr>
              <a:t>(IGP, </a:t>
            </a:r>
            <a:r>
              <a:rPr sz="2133" spc="-73" dirty="0">
                <a:solidFill>
                  <a:srgbClr val="FFFFFF"/>
                </a:solidFill>
                <a:latin typeface="Arial"/>
                <a:cs typeface="Arial"/>
              </a:rPr>
              <a:t>LDP, </a:t>
            </a:r>
            <a:r>
              <a:rPr sz="2133" spc="-60" dirty="0">
                <a:solidFill>
                  <a:srgbClr val="FFFFFF"/>
                </a:solidFill>
                <a:latin typeface="Arial"/>
                <a:cs typeface="Arial"/>
              </a:rPr>
              <a:t>RSVP, </a:t>
            </a:r>
            <a:r>
              <a:rPr sz="2133" spc="-7" dirty="0">
                <a:solidFill>
                  <a:srgbClr val="FFFFFF"/>
                </a:solidFill>
                <a:latin typeface="Arial"/>
                <a:cs typeface="Arial"/>
              </a:rPr>
              <a:t>BGP)  SR, GMPLS,</a:t>
            </a:r>
            <a:r>
              <a:rPr sz="2133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FFFFFF"/>
                </a:solidFill>
                <a:latin typeface="Arial"/>
                <a:cs typeface="Arial"/>
              </a:rPr>
              <a:t>EMS/NMS</a:t>
            </a:r>
            <a:endParaRPr sz="2133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140704" y="1398015"/>
            <a:ext cx="5181600" cy="1219200"/>
          </a:xfrm>
          <a:custGeom>
            <a:avLst/>
            <a:gdLst/>
            <a:ahLst/>
            <a:cxnLst/>
            <a:rect l="l" t="t" r="r" b="b"/>
            <a:pathLst>
              <a:path w="3886200" h="914400">
                <a:moveTo>
                  <a:pt x="3733800" y="0"/>
                </a:moveTo>
                <a:lnTo>
                  <a:pt x="152400" y="0"/>
                </a:lnTo>
                <a:lnTo>
                  <a:pt x="104217" y="7766"/>
                </a:lnTo>
                <a:lnTo>
                  <a:pt x="62380" y="29394"/>
                </a:lnTo>
                <a:lnTo>
                  <a:pt x="29394" y="62380"/>
                </a:lnTo>
                <a:lnTo>
                  <a:pt x="7766" y="104217"/>
                </a:lnTo>
                <a:lnTo>
                  <a:pt x="0" y="152400"/>
                </a:lnTo>
                <a:lnTo>
                  <a:pt x="0" y="762000"/>
                </a:lnTo>
                <a:lnTo>
                  <a:pt x="7766" y="810182"/>
                </a:lnTo>
                <a:lnTo>
                  <a:pt x="29394" y="852019"/>
                </a:lnTo>
                <a:lnTo>
                  <a:pt x="62380" y="885005"/>
                </a:lnTo>
                <a:lnTo>
                  <a:pt x="104217" y="906633"/>
                </a:lnTo>
                <a:lnTo>
                  <a:pt x="152400" y="914400"/>
                </a:lnTo>
                <a:lnTo>
                  <a:pt x="3733800" y="914400"/>
                </a:lnTo>
                <a:lnTo>
                  <a:pt x="3781982" y="906633"/>
                </a:lnTo>
                <a:lnTo>
                  <a:pt x="3823819" y="885005"/>
                </a:lnTo>
                <a:lnTo>
                  <a:pt x="3856805" y="852019"/>
                </a:lnTo>
                <a:lnTo>
                  <a:pt x="3878433" y="810182"/>
                </a:lnTo>
                <a:lnTo>
                  <a:pt x="3886200" y="762000"/>
                </a:lnTo>
                <a:lnTo>
                  <a:pt x="3886200" y="152400"/>
                </a:lnTo>
                <a:lnTo>
                  <a:pt x="3878433" y="104217"/>
                </a:lnTo>
                <a:lnTo>
                  <a:pt x="3856805" y="62380"/>
                </a:lnTo>
                <a:lnTo>
                  <a:pt x="3823819" y="29394"/>
                </a:lnTo>
                <a:lnTo>
                  <a:pt x="3781982" y="7766"/>
                </a:lnTo>
                <a:lnTo>
                  <a:pt x="3733800" y="0"/>
                </a:lnTo>
                <a:close/>
              </a:path>
            </a:pathLst>
          </a:custGeom>
          <a:solidFill>
            <a:srgbClr val="00A2D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" name="object 21"/>
          <p:cNvSpPr txBox="1"/>
          <p:nvPr/>
        </p:nvSpPr>
        <p:spPr>
          <a:xfrm>
            <a:off x="7139432" y="1659128"/>
            <a:ext cx="3849793" cy="672706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6773">
              <a:spcBef>
                <a:spcPts val="127"/>
              </a:spcBef>
            </a:pPr>
            <a:r>
              <a:rPr sz="2133" spc="-7" dirty="0">
                <a:solidFill>
                  <a:srgbClr val="FFFFFF"/>
                </a:solidFill>
                <a:latin typeface="Arial"/>
                <a:cs typeface="Arial"/>
              </a:rPr>
              <a:t>EMS/NMS + SNCP/MS-SPRing  ASON/WSON,</a:t>
            </a:r>
            <a:r>
              <a:rPr sz="2133" spc="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FFFFFF"/>
                </a:solidFill>
                <a:latin typeface="Arial"/>
                <a:cs typeface="Arial"/>
              </a:rPr>
              <a:t>GMPLS</a:t>
            </a:r>
            <a:endParaRPr sz="2133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58696" y="888086"/>
            <a:ext cx="7772400" cy="42838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  <a:tabLst>
                <a:tab pos="5882493" algn="l"/>
              </a:tabLst>
            </a:pPr>
            <a:r>
              <a:rPr sz="2667" b="1" spc="7" dirty="0">
                <a:latin typeface="Impact"/>
                <a:cs typeface="Impact"/>
              </a:rPr>
              <a:t>Transport</a:t>
            </a:r>
            <a:r>
              <a:rPr sz="2667" b="1" spc="-13" dirty="0">
                <a:latin typeface="Impact"/>
                <a:cs typeface="Impact"/>
              </a:rPr>
              <a:t> </a:t>
            </a:r>
            <a:r>
              <a:rPr sz="2667" b="1" spc="-7" dirty="0">
                <a:latin typeface="Impact"/>
                <a:cs typeface="Impact"/>
              </a:rPr>
              <a:t>Encapsulation	Control</a:t>
            </a:r>
            <a:r>
              <a:rPr sz="2667" b="1" spc="-53" dirty="0">
                <a:latin typeface="Impact"/>
                <a:cs typeface="Impact"/>
              </a:rPr>
              <a:t> </a:t>
            </a:r>
            <a:r>
              <a:rPr sz="2667" b="1" spc="-7" dirty="0">
                <a:latin typeface="Impact"/>
                <a:cs typeface="Impact"/>
              </a:rPr>
              <a:t>Plane</a:t>
            </a:r>
            <a:endParaRPr sz="2667" dirty="0">
              <a:latin typeface="Impact"/>
              <a:cs typeface="Impac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67231" y="3877056"/>
            <a:ext cx="780287" cy="8432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4" name="object 24"/>
          <p:cNvSpPr/>
          <p:nvPr/>
        </p:nvSpPr>
        <p:spPr>
          <a:xfrm>
            <a:off x="987551" y="3088639"/>
            <a:ext cx="739987" cy="802640"/>
          </a:xfrm>
          <a:custGeom>
            <a:avLst/>
            <a:gdLst/>
            <a:ahLst/>
            <a:cxnLst/>
            <a:rect l="l" t="t" r="r" b="b"/>
            <a:pathLst>
              <a:path w="554990" h="601980">
                <a:moveTo>
                  <a:pt x="507060" y="0"/>
                </a:moveTo>
                <a:lnTo>
                  <a:pt x="47675" y="0"/>
                </a:lnTo>
                <a:lnTo>
                  <a:pt x="29119" y="3744"/>
                </a:lnTo>
                <a:lnTo>
                  <a:pt x="13965" y="13954"/>
                </a:lnTo>
                <a:lnTo>
                  <a:pt x="3747" y="29092"/>
                </a:lnTo>
                <a:lnTo>
                  <a:pt x="0" y="47625"/>
                </a:lnTo>
                <a:lnTo>
                  <a:pt x="0" y="554355"/>
                </a:lnTo>
                <a:lnTo>
                  <a:pt x="3747" y="572887"/>
                </a:lnTo>
                <a:lnTo>
                  <a:pt x="13965" y="588025"/>
                </a:lnTo>
                <a:lnTo>
                  <a:pt x="29119" y="598235"/>
                </a:lnTo>
                <a:lnTo>
                  <a:pt x="47675" y="601980"/>
                </a:lnTo>
                <a:lnTo>
                  <a:pt x="507060" y="601980"/>
                </a:lnTo>
                <a:lnTo>
                  <a:pt x="525621" y="598235"/>
                </a:lnTo>
                <a:lnTo>
                  <a:pt x="540775" y="588025"/>
                </a:lnTo>
                <a:lnTo>
                  <a:pt x="550990" y="572887"/>
                </a:lnTo>
                <a:lnTo>
                  <a:pt x="554736" y="554355"/>
                </a:lnTo>
                <a:lnTo>
                  <a:pt x="554736" y="47625"/>
                </a:lnTo>
                <a:lnTo>
                  <a:pt x="550990" y="29092"/>
                </a:lnTo>
                <a:lnTo>
                  <a:pt x="540775" y="13954"/>
                </a:lnTo>
                <a:lnTo>
                  <a:pt x="525621" y="3744"/>
                </a:lnTo>
                <a:lnTo>
                  <a:pt x="50706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5" name="object 25"/>
          <p:cNvSpPr/>
          <p:nvPr/>
        </p:nvSpPr>
        <p:spPr>
          <a:xfrm>
            <a:off x="987551" y="3088639"/>
            <a:ext cx="739648" cy="8026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B0D9E13-0312-AB43-8147-0EB725D37CA1}"/>
              </a:ext>
            </a:extLst>
          </p:cNvPr>
          <p:cNvSpPr/>
          <p:nvPr/>
        </p:nvSpPr>
        <p:spPr>
          <a:xfrm>
            <a:off x="132124" y="108000"/>
            <a:ext cx="590400" cy="5395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6000" b="1" dirty="0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7587EBD6-4B4A-5A40-AF97-325E8E349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M.Carboni // Scenari futuri della rete // ITNOG5-Bologna, 10/05/2019</a:t>
            </a:r>
            <a:endParaRPr lang="it-IT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8F17A81E-A576-F642-BB0F-155E3DAF0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5691-3A38-4FB4-AE8C-A77B595E38B7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5020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3919" y="128523"/>
            <a:ext cx="6402153" cy="447131"/>
          </a:xfrm>
          <a:prstGeom prst="rect">
            <a:avLst/>
          </a:prstGeom>
        </p:spPr>
        <p:txBody>
          <a:bodyPr vert="horz" wrap="square" lIns="0" tIns="16087" rIns="0" bIns="0" rtlCol="0" anchor="t" anchorCtr="0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spc="-7" dirty="0"/>
              <a:t>Agile </a:t>
            </a:r>
            <a:r>
              <a:rPr dirty="0"/>
              <a:t>Carrier </a:t>
            </a:r>
            <a:r>
              <a:rPr spc="-7" dirty="0"/>
              <a:t>Ethernet</a:t>
            </a:r>
            <a:r>
              <a:rPr spc="27" dirty="0"/>
              <a:t> </a:t>
            </a:r>
            <a:r>
              <a:rPr spc="-7" dirty="0"/>
              <a:t>Networks</a:t>
            </a:r>
          </a:p>
        </p:txBody>
      </p:sp>
      <p:sp>
        <p:nvSpPr>
          <p:cNvPr id="3" name="object 3"/>
          <p:cNvSpPr/>
          <p:nvPr/>
        </p:nvSpPr>
        <p:spPr>
          <a:xfrm>
            <a:off x="247905" y="1192785"/>
            <a:ext cx="11696700" cy="977900"/>
          </a:xfrm>
          <a:custGeom>
            <a:avLst/>
            <a:gdLst/>
            <a:ahLst/>
            <a:cxnLst/>
            <a:rect l="l" t="t" r="r" b="b"/>
            <a:pathLst>
              <a:path w="8772525" h="733425">
                <a:moveTo>
                  <a:pt x="366522" y="0"/>
                </a:moveTo>
                <a:lnTo>
                  <a:pt x="0" y="366522"/>
                </a:lnTo>
                <a:lnTo>
                  <a:pt x="366522" y="733044"/>
                </a:lnTo>
                <a:lnTo>
                  <a:pt x="366522" y="549783"/>
                </a:lnTo>
                <a:lnTo>
                  <a:pt x="8588883" y="549783"/>
                </a:lnTo>
                <a:lnTo>
                  <a:pt x="8772144" y="366522"/>
                </a:lnTo>
                <a:lnTo>
                  <a:pt x="8588883" y="183261"/>
                </a:lnTo>
                <a:lnTo>
                  <a:pt x="366522" y="183261"/>
                </a:lnTo>
                <a:lnTo>
                  <a:pt x="366522" y="0"/>
                </a:lnTo>
                <a:close/>
              </a:path>
              <a:path w="8772525" h="733425">
                <a:moveTo>
                  <a:pt x="8588883" y="549783"/>
                </a:moveTo>
                <a:lnTo>
                  <a:pt x="8405622" y="549783"/>
                </a:lnTo>
                <a:lnTo>
                  <a:pt x="8405622" y="733044"/>
                </a:lnTo>
                <a:lnTo>
                  <a:pt x="8588883" y="549783"/>
                </a:lnTo>
                <a:close/>
              </a:path>
              <a:path w="8772525" h="733425">
                <a:moveTo>
                  <a:pt x="8405622" y="0"/>
                </a:moveTo>
                <a:lnTo>
                  <a:pt x="8405622" y="183261"/>
                </a:lnTo>
                <a:lnTo>
                  <a:pt x="8588883" y="183261"/>
                </a:lnTo>
                <a:lnTo>
                  <a:pt x="8405622" y="0"/>
                </a:lnTo>
                <a:close/>
              </a:path>
            </a:pathLst>
          </a:custGeom>
          <a:solidFill>
            <a:srgbClr val="0079A6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695893" y="1493688"/>
            <a:ext cx="2124287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867" spc="-7" dirty="0">
                <a:solidFill>
                  <a:srgbClr val="FFFFFF"/>
                </a:solidFill>
                <a:latin typeface="Arial"/>
                <a:cs typeface="Arial"/>
              </a:rPr>
              <a:t>Fully </a:t>
            </a:r>
            <a:r>
              <a:rPr sz="1867" dirty="0">
                <a:solidFill>
                  <a:srgbClr val="FFFFFF"/>
                </a:solidFill>
                <a:latin typeface="Arial"/>
                <a:cs typeface="Arial"/>
              </a:rPr>
              <a:t>Distributed</a:t>
            </a:r>
            <a:r>
              <a:rPr sz="1867" spc="-1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FFFFFF"/>
                </a:solidFill>
                <a:latin typeface="Arial"/>
                <a:cs typeface="Arial"/>
              </a:rPr>
              <a:t>CP</a:t>
            </a:r>
            <a:endParaRPr sz="186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74556" y="1493688"/>
            <a:ext cx="2189480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867" spc="-7" dirty="0">
                <a:solidFill>
                  <a:srgbClr val="FFFFFF"/>
                </a:solidFill>
                <a:latin typeface="Arial"/>
                <a:cs typeface="Arial"/>
              </a:rPr>
              <a:t>Fully </a:t>
            </a:r>
            <a:r>
              <a:rPr sz="1867" dirty="0">
                <a:solidFill>
                  <a:srgbClr val="FFFFFF"/>
                </a:solidFill>
                <a:latin typeface="Arial"/>
                <a:cs typeface="Arial"/>
              </a:rPr>
              <a:t>Centralized</a:t>
            </a:r>
            <a:r>
              <a:rPr sz="1867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FFFFFF"/>
                </a:solidFill>
                <a:latin typeface="Arial"/>
                <a:cs typeface="Arial"/>
              </a:rPr>
              <a:t>CP</a:t>
            </a:r>
            <a:endParaRPr sz="1867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39872" y="847344"/>
            <a:ext cx="6112256" cy="5401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5650313" y="1485493"/>
            <a:ext cx="894080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867" dirty="0">
                <a:solidFill>
                  <a:srgbClr val="FFFFFF"/>
                </a:solidFill>
                <a:latin typeface="Arial"/>
                <a:cs typeface="Arial"/>
              </a:rPr>
              <a:t>Ba</a:t>
            </a:r>
            <a:r>
              <a:rPr sz="1867" spc="-7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67" dirty="0">
                <a:solidFill>
                  <a:srgbClr val="FFFFFF"/>
                </a:solidFill>
                <a:latin typeface="Arial"/>
                <a:cs typeface="Arial"/>
              </a:rPr>
              <a:t>ance</a:t>
            </a:r>
            <a:endParaRPr sz="1867">
              <a:latin typeface="Arial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753873" y="2395727"/>
          <a:ext cx="2159847" cy="23266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9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2071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BGP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052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900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T-LDP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19472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052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247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BGP </a:t>
                      </a:r>
                      <a:r>
                        <a:rPr sz="1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RFC</a:t>
                      </a:r>
                      <a:r>
                        <a:rPr sz="1900" spc="-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3107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032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B9B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RSVP-TE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052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MPLS</a:t>
                      </a:r>
                      <a:r>
                        <a:rPr sz="1900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9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LDP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19472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052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9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IGP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032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052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071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9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IP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0320" marB="0"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0052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9274047" y="2735072"/>
            <a:ext cx="2160693" cy="289888"/>
          </a:xfrm>
          <a:prstGeom prst="rect">
            <a:avLst/>
          </a:prstGeom>
          <a:solidFill>
            <a:srgbClr val="00526E"/>
          </a:solidFill>
        </p:spPr>
        <p:txBody>
          <a:bodyPr vert="horz" wrap="square" lIns="0" tIns="2540" rIns="0" bIns="0" rtlCol="0">
            <a:spAutoFit/>
          </a:bodyPr>
          <a:lstStyle/>
          <a:p>
            <a:pPr marL="541853">
              <a:spcBef>
                <a:spcPts val="20"/>
              </a:spcBef>
            </a:pPr>
            <a:r>
              <a:rPr sz="1867" dirty="0">
                <a:solidFill>
                  <a:srgbClr val="FFFFFF"/>
                </a:solidFill>
                <a:latin typeface="Arial"/>
                <a:cs typeface="Arial"/>
              </a:rPr>
              <a:t>OpenFlow</a:t>
            </a:r>
            <a:endParaRPr sz="18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74047" y="2395727"/>
            <a:ext cx="2160693" cy="289888"/>
          </a:xfrm>
          <a:prstGeom prst="rect">
            <a:avLst/>
          </a:prstGeom>
          <a:solidFill>
            <a:srgbClr val="00526E"/>
          </a:solidFill>
        </p:spPr>
        <p:txBody>
          <a:bodyPr vert="horz" wrap="square" lIns="0" tIns="2540" rIns="0" bIns="0" rtlCol="0">
            <a:spAutoFit/>
          </a:bodyPr>
          <a:lstStyle/>
          <a:p>
            <a:pPr marL="281932">
              <a:spcBef>
                <a:spcPts val="20"/>
              </a:spcBef>
            </a:pPr>
            <a:r>
              <a:rPr sz="1867" dirty="0">
                <a:solidFill>
                  <a:srgbClr val="FFFFFF"/>
                </a:solidFill>
                <a:latin typeface="Arial"/>
                <a:cs typeface="Arial"/>
              </a:rPr>
              <a:t>SDN</a:t>
            </a:r>
            <a:r>
              <a:rPr sz="1867" spc="-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FFFFFF"/>
                </a:solidFill>
                <a:latin typeface="Arial"/>
                <a:cs typeface="Arial"/>
              </a:rPr>
              <a:t>Controller</a:t>
            </a:r>
            <a:endParaRPr sz="1867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97116" y="5399566"/>
            <a:ext cx="1314025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spc="-7" dirty="0">
                <a:solidFill>
                  <a:srgbClr val="676767"/>
                </a:solidFill>
                <a:latin typeface="Arial"/>
                <a:cs typeface="Arial"/>
              </a:rPr>
              <a:t>Aggregation</a:t>
            </a:r>
            <a:endParaRPr sz="1867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57115" y="5419479"/>
            <a:ext cx="80264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dirty="0">
                <a:solidFill>
                  <a:srgbClr val="676767"/>
                </a:solidFill>
                <a:latin typeface="Arial"/>
                <a:cs typeface="Arial"/>
              </a:rPr>
              <a:t>Access</a:t>
            </a:r>
            <a:endParaRPr sz="1867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81337" y="3988612"/>
            <a:ext cx="1630680" cy="920893"/>
          </a:xfrm>
          <a:prstGeom prst="rect">
            <a:avLst/>
          </a:prstGeom>
        </p:spPr>
        <p:txBody>
          <a:bodyPr vert="horz" wrap="square" lIns="0" tIns="177800" rIns="0" bIns="0" rtlCol="0">
            <a:spAutoFit/>
          </a:bodyPr>
          <a:lstStyle/>
          <a:p>
            <a:pPr marL="16933">
              <a:spcBef>
                <a:spcPts val="1400"/>
              </a:spcBef>
            </a:pPr>
            <a:r>
              <a:rPr sz="1867" spc="-7" dirty="0">
                <a:solidFill>
                  <a:srgbClr val="FFFFFF"/>
                </a:solidFill>
                <a:latin typeface="Arial"/>
                <a:cs typeface="Arial"/>
              </a:rPr>
              <a:t>SDN</a:t>
            </a:r>
            <a:r>
              <a:rPr sz="1867" spc="-9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FFFFFF"/>
                </a:solidFill>
                <a:latin typeface="Arial"/>
                <a:cs typeface="Arial"/>
              </a:rPr>
              <a:t>Controller</a:t>
            </a:r>
            <a:endParaRPr sz="1867">
              <a:latin typeface="Arial"/>
              <a:cs typeface="Arial"/>
            </a:endParaRPr>
          </a:p>
          <a:p>
            <a:pPr marL="706102">
              <a:spcBef>
                <a:spcPts val="1267"/>
              </a:spcBef>
            </a:pPr>
            <a:r>
              <a:rPr sz="1867" dirty="0">
                <a:latin typeface="Arial"/>
                <a:cs typeface="Arial"/>
              </a:rPr>
              <a:t>APIs</a:t>
            </a:r>
            <a:endParaRPr sz="1867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18780" y="2371818"/>
            <a:ext cx="5952067" cy="162108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R="69424" algn="ctr">
              <a:spcBef>
                <a:spcPts val="560"/>
              </a:spcBef>
            </a:pPr>
            <a:r>
              <a:rPr sz="1867" dirty="0">
                <a:solidFill>
                  <a:srgbClr val="FFFFFF"/>
                </a:solidFill>
                <a:latin typeface="Arial"/>
                <a:cs typeface="Arial"/>
              </a:rPr>
              <a:t>BGP/SDN</a:t>
            </a:r>
            <a:endParaRPr sz="1867" dirty="0">
              <a:latin typeface="Arial"/>
              <a:cs typeface="Arial"/>
            </a:endParaRPr>
          </a:p>
          <a:p>
            <a:pPr marL="1843994">
              <a:spcBef>
                <a:spcPts val="427"/>
              </a:spcBef>
            </a:pPr>
            <a:r>
              <a:rPr sz="1867" dirty="0">
                <a:solidFill>
                  <a:srgbClr val="FFFFFF"/>
                </a:solidFill>
                <a:latin typeface="Arial"/>
                <a:cs typeface="Arial"/>
              </a:rPr>
              <a:t>Autonomic IGP +</a:t>
            </a:r>
            <a:r>
              <a:rPr sz="1867" spc="-1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FFFFFF"/>
                </a:solidFill>
                <a:latin typeface="Arial"/>
                <a:cs typeface="Arial"/>
              </a:rPr>
              <a:t>SR</a:t>
            </a:r>
            <a:endParaRPr sz="1867" dirty="0">
              <a:latin typeface="Arial"/>
              <a:cs typeface="Arial"/>
            </a:endParaRPr>
          </a:p>
          <a:p>
            <a:pPr marL="310719">
              <a:lnSpc>
                <a:spcPts val="2552"/>
              </a:lnSpc>
              <a:spcBef>
                <a:spcPts val="687"/>
              </a:spcBef>
            </a:pPr>
            <a:r>
              <a:rPr sz="2133" b="1" spc="-7" dirty="0">
                <a:solidFill>
                  <a:srgbClr val="676767"/>
                </a:solidFill>
                <a:latin typeface="Impact"/>
                <a:cs typeface="Impact"/>
              </a:rPr>
              <a:t>Autonomic Networking + Segment Routing +</a:t>
            </a:r>
            <a:r>
              <a:rPr sz="2133" b="1" dirty="0">
                <a:solidFill>
                  <a:srgbClr val="676767"/>
                </a:solidFill>
                <a:latin typeface="Impact"/>
                <a:cs typeface="Impact"/>
              </a:rPr>
              <a:t> </a:t>
            </a:r>
            <a:r>
              <a:rPr sz="2133" b="1" spc="-13" dirty="0">
                <a:solidFill>
                  <a:srgbClr val="676767"/>
                </a:solidFill>
                <a:latin typeface="Impact"/>
                <a:cs typeface="Impact"/>
              </a:rPr>
              <a:t>SDN</a:t>
            </a:r>
            <a:endParaRPr sz="2133" dirty="0">
              <a:latin typeface="Impact"/>
              <a:cs typeface="Impact"/>
            </a:endParaRPr>
          </a:p>
          <a:p>
            <a:pPr marL="16086" marR="6773" algn="ctr">
              <a:lnSpc>
                <a:spcPts val="1920"/>
              </a:lnSpc>
              <a:spcBef>
                <a:spcPts val="60"/>
              </a:spcBef>
            </a:pPr>
            <a:r>
              <a:rPr sz="1600" b="1" spc="-7" dirty="0">
                <a:solidFill>
                  <a:srgbClr val="676767"/>
                </a:solidFill>
                <a:latin typeface="Arial"/>
                <a:cs typeface="Arial"/>
              </a:rPr>
              <a:t>Minimal </a:t>
            </a:r>
            <a:r>
              <a:rPr sz="1600" b="1" dirty="0">
                <a:solidFill>
                  <a:srgbClr val="676767"/>
                </a:solidFill>
                <a:latin typeface="Arial"/>
                <a:cs typeface="Arial"/>
              </a:rPr>
              <a:t>but </a:t>
            </a:r>
            <a:r>
              <a:rPr sz="1600" b="1" spc="-7" dirty="0">
                <a:solidFill>
                  <a:srgbClr val="676767"/>
                </a:solidFill>
                <a:latin typeface="Arial"/>
                <a:cs typeface="Arial"/>
              </a:rPr>
              <a:t>“sufficient” distributed control </a:t>
            </a:r>
            <a:r>
              <a:rPr sz="1600" b="1" dirty="0">
                <a:solidFill>
                  <a:srgbClr val="676767"/>
                </a:solidFill>
                <a:latin typeface="Arial"/>
                <a:cs typeface="Arial"/>
              </a:rPr>
              <a:t>plane intelligence  </a:t>
            </a:r>
            <a:r>
              <a:rPr sz="1600" b="1" spc="7" dirty="0">
                <a:solidFill>
                  <a:srgbClr val="676767"/>
                </a:solidFill>
                <a:latin typeface="Arial"/>
                <a:cs typeface="Arial"/>
              </a:rPr>
              <a:t>with </a:t>
            </a:r>
            <a:r>
              <a:rPr sz="1600" b="1" spc="-7" dirty="0">
                <a:solidFill>
                  <a:srgbClr val="676767"/>
                </a:solidFill>
                <a:latin typeface="Arial"/>
                <a:cs typeface="Arial"/>
              </a:rPr>
              <a:t>centralized </a:t>
            </a:r>
            <a:r>
              <a:rPr sz="1600" b="1" dirty="0">
                <a:solidFill>
                  <a:srgbClr val="676767"/>
                </a:solidFill>
                <a:latin typeface="Arial"/>
                <a:cs typeface="Arial"/>
              </a:rPr>
              <a:t>intelligence on </a:t>
            </a:r>
            <a:r>
              <a:rPr sz="1600" b="1" spc="-7" dirty="0">
                <a:solidFill>
                  <a:srgbClr val="676767"/>
                </a:solidFill>
                <a:latin typeface="Arial"/>
                <a:cs typeface="Arial"/>
              </a:rPr>
              <a:t>the SDN</a:t>
            </a:r>
            <a:r>
              <a:rPr sz="1600" b="1" spc="-20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1600" b="1" spc="-13" dirty="0">
                <a:solidFill>
                  <a:srgbClr val="676767"/>
                </a:solidFill>
                <a:latin typeface="Arial"/>
                <a:cs typeface="Arial"/>
              </a:rPr>
              <a:t>controller.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A518E22-6317-CB4A-A0A0-718B4FC9C644}"/>
              </a:ext>
            </a:extLst>
          </p:cNvPr>
          <p:cNvSpPr/>
          <p:nvPr/>
        </p:nvSpPr>
        <p:spPr>
          <a:xfrm>
            <a:off x="132124" y="108000"/>
            <a:ext cx="590400" cy="5395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6000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E24EE8D-7188-5140-95BE-96909EF3DD09}"/>
              </a:ext>
            </a:extLst>
          </p:cNvPr>
          <p:cNvSpPr/>
          <p:nvPr/>
        </p:nvSpPr>
        <p:spPr>
          <a:xfrm>
            <a:off x="132124" y="701445"/>
            <a:ext cx="590400" cy="5395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6000" b="1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0F636AF-AFC7-274B-B58D-977BC199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M.Carboni // Scenari futuri della rete // ITNOG5-Bologna, 10/05/2019</a:t>
            </a:r>
            <a:endParaRPr lang="it-IT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024EBB9-89B9-5648-87D2-422B8F3F9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5691-3A38-4FB4-AE8C-A77B595E38B7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3010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DBB1CE96-5BDD-114C-B707-EFD4ED583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8000"/>
            <a:ext cx="11734800" cy="460800"/>
          </a:xfrm>
        </p:spPr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Evolving</a:t>
            </a:r>
            <a:r>
              <a:rPr lang="it-IT" dirty="0"/>
              <a:t> Technologies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" altLang="x-none"/>
              <a:t>M.Carboni // Scenari futuri della rete // ITNOG5-Bologna, 10/05/2019</a:t>
            </a:r>
            <a:endParaRPr lang="it-IT" altLang="x-non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56E2F91-CE30-46CC-9390-CBC7CF74A401}" type="slidenum">
              <a:rPr lang="it-IT" altLang="x-none" smtClean="0"/>
              <a:pPr/>
              <a:t>15</a:t>
            </a:fld>
            <a:endParaRPr lang="it-IT" altLang="x-none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EE246E-C2E7-9141-89A2-9A5E52F7DB5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88" y="692163"/>
            <a:ext cx="7513320" cy="5628473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F01385A-91EF-8F45-8CC6-95DD754C09C5}"/>
              </a:ext>
            </a:extLst>
          </p:cNvPr>
          <p:cNvSpPr/>
          <p:nvPr/>
        </p:nvSpPr>
        <p:spPr>
          <a:xfrm>
            <a:off x="132124" y="108000"/>
            <a:ext cx="590400" cy="5395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6000" b="1" dirty="0"/>
          </a:p>
        </p:txBody>
      </p:sp>
    </p:spTree>
    <p:extLst>
      <p:ext uri="{BB962C8B-B14F-4D97-AF65-F5344CB8AC3E}">
        <p14:creationId xmlns:p14="http://schemas.microsoft.com/office/powerpoint/2010/main" val="3764348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79A1D-8F76-8B4F-AA7F-542B847D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64E030-AC98-B84C-B49C-49883A0D4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M.Carboni // Scenari futuri della rete // ITNOG5-Bologna, 10/05/2019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3DFF5-B3D5-3C4E-8D2D-D55C2FF7C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55691-3A38-4FB4-AE8C-A77B595E38B7}" type="slidenum">
              <a:rPr lang="it-IT" smtClean="0"/>
              <a:t>16</a:t>
            </a:fld>
            <a:endParaRPr lang="it-IT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8BB008-0F04-9644-AEC9-C3912C4DD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4495"/>
            <a:ext cx="12192000" cy="688249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FFDCFDA-73F7-AC4A-8AFA-A5DBE58CC016}"/>
              </a:ext>
            </a:extLst>
          </p:cNvPr>
          <p:cNvSpPr/>
          <p:nvPr/>
        </p:nvSpPr>
        <p:spPr>
          <a:xfrm>
            <a:off x="132124" y="108000"/>
            <a:ext cx="590400" cy="53952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6000" b="1" dirty="0"/>
          </a:p>
        </p:txBody>
      </p:sp>
    </p:spTree>
    <p:extLst>
      <p:ext uri="{BB962C8B-B14F-4D97-AF65-F5344CB8AC3E}">
        <p14:creationId xmlns:p14="http://schemas.microsoft.com/office/powerpoint/2010/main" val="2413750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9779-6B8E-F841-861A-80C9C5FBF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Il </a:t>
            </a:r>
            <a:r>
              <a:rPr lang="en-US" b="1" dirty="0" err="1"/>
              <a:t>punto</a:t>
            </a:r>
            <a:r>
              <a:rPr lang="en-US" b="1" dirty="0"/>
              <a:t> di vista </a:t>
            </a:r>
            <a:r>
              <a:rPr lang="en-US" b="1" dirty="0" err="1"/>
              <a:t>dell’utente</a:t>
            </a:r>
            <a:endParaRPr lang="it-IT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9E185-A9E2-074C-83C6-8E86B56E2EB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" altLang="x-none"/>
              <a:t>M.Carboni // Scenari futuri della rete // ITNOG5-Bologna, 10/05/2019</a:t>
            </a:r>
            <a:endParaRPr lang="it-IT" alt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4D583-D2D9-FC4B-97F4-CAA2D6E96F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56E2F91-CE30-46CC-9390-CBC7CF74A401}" type="slidenum">
              <a:rPr lang="it-IT" altLang="x-none" smtClean="0"/>
              <a:pPr/>
              <a:t>17</a:t>
            </a:fld>
            <a:endParaRPr lang="it-IT" altLang="x-non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5E45B2F-343C-FE41-A06A-1F2AAB8750F9}"/>
              </a:ext>
            </a:extLst>
          </p:cNvPr>
          <p:cNvGrpSpPr/>
          <p:nvPr/>
        </p:nvGrpSpPr>
        <p:grpSpPr>
          <a:xfrm>
            <a:off x="2361009" y="996120"/>
            <a:ext cx="7511968" cy="2491897"/>
            <a:chOff x="590310" y="1345514"/>
            <a:chExt cx="7511968" cy="249189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224DF2D-5DCE-F147-89CB-BCFA47BE6C2D}"/>
                </a:ext>
              </a:extLst>
            </p:cNvPr>
            <p:cNvSpPr/>
            <p:nvPr/>
          </p:nvSpPr>
          <p:spPr>
            <a:xfrm>
              <a:off x="590310" y="1364173"/>
              <a:ext cx="2077246" cy="245073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rtlCol="0" anchor="b"/>
            <a:lstStyle/>
            <a:p>
              <a:r>
                <a:rPr lang="it-IT" dirty="0"/>
                <a:t>CORE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A5ADCF-A421-5C4D-BE94-0A00D3D6B1AA}"/>
                </a:ext>
              </a:extLst>
            </p:cNvPr>
            <p:cNvSpPr/>
            <p:nvPr/>
          </p:nvSpPr>
          <p:spPr>
            <a:xfrm>
              <a:off x="2677156" y="1364172"/>
              <a:ext cx="1796653" cy="245073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rtlCol="0" anchor="b"/>
            <a:lstStyle/>
            <a:p>
              <a:r>
                <a:rPr lang="it-IT" dirty="0"/>
                <a:t>AGGREGAZIONE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08376CA-56F7-9343-8E1A-096061930DDD}"/>
                </a:ext>
              </a:extLst>
            </p:cNvPr>
            <p:cNvSpPr/>
            <p:nvPr/>
          </p:nvSpPr>
          <p:spPr>
            <a:xfrm>
              <a:off x="4486275" y="1349788"/>
              <a:ext cx="1846425" cy="247669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rtlCol="0" anchor="b"/>
            <a:lstStyle/>
            <a:p>
              <a:r>
                <a:rPr lang="it-IT" dirty="0"/>
                <a:t>ACCESSO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ADA17F-7EBF-5F4F-8837-98EE43171389}"/>
                </a:ext>
              </a:extLst>
            </p:cNvPr>
            <p:cNvSpPr/>
            <p:nvPr/>
          </p:nvSpPr>
          <p:spPr>
            <a:xfrm>
              <a:off x="6345166" y="1345514"/>
              <a:ext cx="1757112" cy="249189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rtlCol="0" anchor="b"/>
            <a:lstStyle/>
            <a:p>
              <a:r>
                <a:rPr lang="it-IT" dirty="0"/>
                <a:t>ACCESSO </a:t>
              </a:r>
            </a:p>
            <a:p>
              <a:r>
                <a:rPr lang="it-IT" dirty="0"/>
                <a:t>UTENTE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C500F7-0130-0F46-8F0F-9E33D027059B}"/>
                </a:ext>
              </a:extLst>
            </p:cNvPr>
            <p:cNvCxnSpPr/>
            <p:nvPr/>
          </p:nvCxnSpPr>
          <p:spPr>
            <a:xfrm>
              <a:off x="3264132" y="3183530"/>
              <a:ext cx="2114777" cy="33965"/>
            </a:xfrm>
            <a:prstGeom prst="line">
              <a:avLst/>
            </a:prstGeom>
            <a:noFill/>
            <a:ln w="57150" cmpd="sng">
              <a:solidFill>
                <a:srgbClr val="55913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9C187C4-8993-A24A-9B7D-2E95D6E774D3}"/>
                </a:ext>
              </a:extLst>
            </p:cNvPr>
            <p:cNvCxnSpPr>
              <a:stCxn id="25" idx="3"/>
            </p:cNvCxnSpPr>
            <p:nvPr/>
          </p:nvCxnSpPr>
          <p:spPr>
            <a:xfrm flipV="1">
              <a:off x="3728899" y="2031043"/>
              <a:ext cx="1698946" cy="603711"/>
            </a:xfrm>
            <a:prstGeom prst="line">
              <a:avLst/>
            </a:prstGeom>
            <a:noFill/>
            <a:ln w="57150" cmpd="sng">
              <a:solidFill>
                <a:srgbClr val="55913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A78D893-8A51-D14E-B1B6-C61BB71D392E}"/>
                </a:ext>
              </a:extLst>
            </p:cNvPr>
            <p:cNvCxnSpPr/>
            <p:nvPr/>
          </p:nvCxnSpPr>
          <p:spPr>
            <a:xfrm flipV="1">
              <a:off x="3061913" y="1992346"/>
              <a:ext cx="2345594" cy="47231"/>
            </a:xfrm>
            <a:prstGeom prst="line">
              <a:avLst/>
            </a:prstGeom>
            <a:noFill/>
            <a:ln w="57150" cmpd="sng">
              <a:solidFill>
                <a:srgbClr val="55913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E2976D6-58B0-4F4C-9B52-6D8B6AC4B3A2}"/>
                </a:ext>
              </a:extLst>
            </p:cNvPr>
            <p:cNvCxnSpPr/>
            <p:nvPr/>
          </p:nvCxnSpPr>
          <p:spPr>
            <a:xfrm flipH="1" flipV="1">
              <a:off x="5448183" y="2036188"/>
              <a:ext cx="1530719" cy="3389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657D86-45BC-3D43-92DA-D449B1568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85582" y="1792579"/>
              <a:ext cx="643850" cy="47692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7FF01EA-9B38-6741-B3B2-42C7ADF93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498116" y="1836095"/>
              <a:ext cx="643850" cy="47692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123CF65-3339-6B46-952A-B0E483C3AA73}"/>
                </a:ext>
              </a:extLst>
            </p:cNvPr>
            <p:cNvCxnSpPr/>
            <p:nvPr/>
          </p:nvCxnSpPr>
          <p:spPr>
            <a:xfrm flipH="1" flipV="1">
              <a:off x="5450738" y="3180000"/>
              <a:ext cx="1530719" cy="3389"/>
            </a:xfrm>
            <a:prstGeom prst="line">
              <a:avLst/>
            </a:prstGeom>
            <a:ln w="5715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3237ACD-D296-BC41-AF9D-85B9371E5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46059" y="2894538"/>
              <a:ext cx="643850" cy="47692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EA438E0-53A4-064C-8BBB-1EB92411D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9934" y="2926979"/>
              <a:ext cx="643850" cy="47692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9669FD-5951-684C-9833-80EC44F35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951626" y="1777881"/>
              <a:ext cx="510940" cy="51094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E220FE1-B4CB-964B-A070-AA56D5E6F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182886" y="2817989"/>
              <a:ext cx="510940" cy="510940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716EA82-AEB9-3543-86E9-D10698D68AE8}"/>
                </a:ext>
              </a:extLst>
            </p:cNvPr>
            <p:cNvCxnSpPr/>
            <p:nvPr/>
          </p:nvCxnSpPr>
          <p:spPr>
            <a:xfrm>
              <a:off x="1975609" y="2601162"/>
              <a:ext cx="271306" cy="480395"/>
            </a:xfrm>
            <a:prstGeom prst="line">
              <a:avLst/>
            </a:prstGeom>
            <a:noFill/>
            <a:ln w="571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2CA487D6-F3FD-6342-886C-01A50F1A0DE6}"/>
                </a:ext>
              </a:extLst>
            </p:cNvPr>
            <p:cNvSpPr/>
            <p:nvPr/>
          </p:nvSpPr>
          <p:spPr>
            <a:xfrm>
              <a:off x="1344034" y="2543828"/>
              <a:ext cx="1109891" cy="576475"/>
            </a:xfrm>
            <a:prstGeom prst="roundRect">
              <a:avLst>
                <a:gd name="adj" fmla="val 17933"/>
              </a:avLst>
            </a:prstGeom>
            <a:noFill/>
            <a:ln w="5715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81C0D92-DCBB-D54F-BD7C-B77B121C8A0B}"/>
                </a:ext>
              </a:extLst>
            </p:cNvPr>
            <p:cNvSpPr/>
            <p:nvPr/>
          </p:nvSpPr>
          <p:spPr>
            <a:xfrm>
              <a:off x="2465841" y="2056849"/>
              <a:ext cx="1045202" cy="1108971"/>
            </a:xfrm>
            <a:prstGeom prst="ellipse">
              <a:avLst/>
            </a:prstGeom>
            <a:noFill/>
            <a:ln w="57150" cmpd="sng">
              <a:solidFill>
                <a:srgbClr val="55913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24" name="Picture 23" descr="DTN-X.emf">
              <a:extLst>
                <a:ext uri="{FF2B5EF4-FFF2-40B4-BE49-F238E27FC236}">
                  <a16:creationId xmlns:a16="http://schemas.microsoft.com/office/drawing/2014/main" id="{2054F9A6-CEEE-E04B-A090-27A10DE9C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4994" y="2977069"/>
              <a:ext cx="380619" cy="377503"/>
            </a:xfrm>
            <a:prstGeom prst="rect">
              <a:avLst/>
            </a:prstGeom>
          </p:spPr>
        </p:pic>
        <p:pic>
          <p:nvPicPr>
            <p:cNvPr id="25" name="Picture 24" descr="DTN-X.emf">
              <a:extLst>
                <a:ext uri="{FF2B5EF4-FFF2-40B4-BE49-F238E27FC236}">
                  <a16:creationId xmlns:a16="http://schemas.microsoft.com/office/drawing/2014/main" id="{78EC4E30-AE61-A240-AA16-7D45C1212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8280" y="2446002"/>
              <a:ext cx="380619" cy="377503"/>
            </a:xfrm>
            <a:prstGeom prst="rect">
              <a:avLst/>
            </a:prstGeom>
          </p:spPr>
        </p:pic>
        <p:pic>
          <p:nvPicPr>
            <p:cNvPr id="26" name="Picture 25" descr="DTN-X.emf">
              <a:extLst>
                <a:ext uri="{FF2B5EF4-FFF2-40B4-BE49-F238E27FC236}">
                  <a16:creationId xmlns:a16="http://schemas.microsoft.com/office/drawing/2014/main" id="{B9F2260A-7FFA-AC43-A21A-397224500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4994" y="1880349"/>
              <a:ext cx="380619" cy="377503"/>
            </a:xfrm>
            <a:prstGeom prst="rect">
              <a:avLst/>
            </a:prstGeom>
          </p:spPr>
        </p:pic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F17DCF2F-DE6B-7743-9297-B66BC14FF3D5}"/>
                </a:ext>
              </a:extLst>
            </p:cNvPr>
            <p:cNvSpPr/>
            <p:nvPr/>
          </p:nvSpPr>
          <p:spPr>
            <a:xfrm>
              <a:off x="1372068" y="1965294"/>
              <a:ext cx="1109891" cy="576475"/>
            </a:xfrm>
            <a:prstGeom prst="roundRect">
              <a:avLst>
                <a:gd name="adj" fmla="val 17933"/>
              </a:avLst>
            </a:prstGeom>
            <a:noFill/>
            <a:ln w="5715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BC9BBCE-102F-BC4B-A824-BF8F273A123F}"/>
                </a:ext>
              </a:extLst>
            </p:cNvPr>
            <p:cNvCxnSpPr/>
            <p:nvPr/>
          </p:nvCxnSpPr>
          <p:spPr>
            <a:xfrm>
              <a:off x="1668038" y="2013333"/>
              <a:ext cx="271306" cy="480395"/>
            </a:xfrm>
            <a:prstGeom prst="line">
              <a:avLst/>
            </a:prstGeom>
            <a:noFill/>
            <a:ln w="571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68F6B10-0154-4B44-8BCA-D9C36A5572EB}"/>
                </a:ext>
              </a:extLst>
            </p:cNvPr>
            <p:cNvCxnSpPr/>
            <p:nvPr/>
          </p:nvCxnSpPr>
          <p:spPr>
            <a:xfrm flipH="1">
              <a:off x="1809857" y="1981308"/>
              <a:ext cx="382297" cy="560461"/>
            </a:xfrm>
            <a:prstGeom prst="line">
              <a:avLst/>
            </a:prstGeom>
            <a:noFill/>
            <a:ln w="5715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0" name="AutoShape 10">
              <a:extLst>
                <a:ext uri="{FF2B5EF4-FFF2-40B4-BE49-F238E27FC236}">
                  <a16:creationId xmlns:a16="http://schemas.microsoft.com/office/drawing/2014/main" id="{C54910CE-7063-2542-81C1-3492C2FBC29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53830" y="2308055"/>
              <a:ext cx="346382" cy="42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AutoShape 10">
              <a:extLst>
                <a:ext uri="{FF2B5EF4-FFF2-40B4-BE49-F238E27FC236}">
                  <a16:creationId xmlns:a16="http://schemas.microsoft.com/office/drawing/2014/main" id="{7B0CA3F0-AE39-584A-B4DC-5BFD50B2A59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47115" y="2300049"/>
              <a:ext cx="346382" cy="42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2" name="Group 27">
              <a:extLst>
                <a:ext uri="{FF2B5EF4-FFF2-40B4-BE49-F238E27FC236}">
                  <a16:creationId xmlns:a16="http://schemas.microsoft.com/office/drawing/2014/main" id="{17E760B0-0774-1747-999A-92B7B094AC61}"/>
                </a:ext>
              </a:extLst>
            </p:cNvPr>
            <p:cNvGrpSpPr/>
            <p:nvPr/>
          </p:nvGrpSpPr>
          <p:grpSpPr>
            <a:xfrm>
              <a:off x="2252732" y="2300049"/>
              <a:ext cx="346382" cy="421288"/>
              <a:chOff x="787400" y="1922463"/>
              <a:chExt cx="476250" cy="446087"/>
            </a:xfrm>
          </p:grpSpPr>
          <p:sp>
            <p:nvSpPr>
              <p:cNvPr id="46" name="AutoShape 10">
                <a:extLst>
                  <a:ext uri="{FF2B5EF4-FFF2-40B4-BE49-F238E27FC236}">
                    <a16:creationId xmlns:a16="http://schemas.microsoft.com/office/drawing/2014/main" id="{7454520B-73C7-FD4E-AD42-E4CAD6A6609D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787400" y="1922463"/>
                <a:ext cx="476250" cy="4460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" name="Freeform 15">
                <a:extLst>
                  <a:ext uri="{FF2B5EF4-FFF2-40B4-BE49-F238E27FC236}">
                    <a16:creationId xmlns:a16="http://schemas.microsoft.com/office/drawing/2014/main" id="{24F8535F-A7F9-1143-AC1D-20B0269531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9625" y="2011363"/>
                <a:ext cx="331788" cy="331787"/>
              </a:xfrm>
              <a:custGeom>
                <a:avLst/>
                <a:gdLst/>
                <a:ahLst/>
                <a:cxnLst>
                  <a:cxn ang="0">
                    <a:pos x="209" y="105"/>
                  </a:cxn>
                  <a:cxn ang="0">
                    <a:pos x="180" y="78"/>
                  </a:cxn>
                  <a:cxn ang="0">
                    <a:pos x="180" y="94"/>
                  </a:cxn>
                  <a:cxn ang="0">
                    <a:pos x="156" y="94"/>
                  </a:cxn>
                  <a:cxn ang="0">
                    <a:pos x="156" y="53"/>
                  </a:cxn>
                  <a:cxn ang="0">
                    <a:pos x="116" y="53"/>
                  </a:cxn>
                  <a:cxn ang="0">
                    <a:pos x="116" y="30"/>
                  </a:cxn>
                  <a:cxn ang="0">
                    <a:pos x="131" y="30"/>
                  </a:cxn>
                  <a:cxn ang="0">
                    <a:pos x="105" y="0"/>
                  </a:cxn>
                  <a:cxn ang="0">
                    <a:pos x="80" y="30"/>
                  </a:cxn>
                  <a:cxn ang="0">
                    <a:pos x="95" y="30"/>
                  </a:cxn>
                  <a:cxn ang="0">
                    <a:pos x="95" y="53"/>
                  </a:cxn>
                  <a:cxn ang="0">
                    <a:pos x="54" y="53"/>
                  </a:cxn>
                  <a:cxn ang="0">
                    <a:pos x="54" y="94"/>
                  </a:cxn>
                  <a:cxn ang="0">
                    <a:pos x="31" y="94"/>
                  </a:cxn>
                  <a:cxn ang="0">
                    <a:pos x="31" y="78"/>
                  </a:cxn>
                  <a:cxn ang="0">
                    <a:pos x="0" y="105"/>
                  </a:cxn>
                  <a:cxn ang="0">
                    <a:pos x="31" y="131"/>
                  </a:cxn>
                  <a:cxn ang="0">
                    <a:pos x="31" y="116"/>
                  </a:cxn>
                  <a:cxn ang="0">
                    <a:pos x="54" y="116"/>
                  </a:cxn>
                  <a:cxn ang="0">
                    <a:pos x="54" y="156"/>
                  </a:cxn>
                  <a:cxn ang="0">
                    <a:pos x="95" y="156"/>
                  </a:cxn>
                  <a:cxn ang="0">
                    <a:pos x="95" y="179"/>
                  </a:cxn>
                  <a:cxn ang="0">
                    <a:pos x="80" y="179"/>
                  </a:cxn>
                  <a:cxn ang="0">
                    <a:pos x="105" y="209"/>
                  </a:cxn>
                  <a:cxn ang="0">
                    <a:pos x="131" y="179"/>
                  </a:cxn>
                  <a:cxn ang="0">
                    <a:pos x="116" y="179"/>
                  </a:cxn>
                  <a:cxn ang="0">
                    <a:pos x="116" y="156"/>
                  </a:cxn>
                  <a:cxn ang="0">
                    <a:pos x="156" y="156"/>
                  </a:cxn>
                  <a:cxn ang="0">
                    <a:pos x="156" y="144"/>
                  </a:cxn>
                  <a:cxn ang="0">
                    <a:pos x="156" y="116"/>
                  </a:cxn>
                  <a:cxn ang="0">
                    <a:pos x="180" y="116"/>
                  </a:cxn>
                  <a:cxn ang="0">
                    <a:pos x="180" y="131"/>
                  </a:cxn>
                  <a:cxn ang="0">
                    <a:pos x="209" y="105"/>
                  </a:cxn>
                  <a:cxn ang="0">
                    <a:pos x="133" y="133"/>
                  </a:cxn>
                  <a:cxn ang="0">
                    <a:pos x="78" y="133"/>
                  </a:cxn>
                  <a:cxn ang="0">
                    <a:pos x="78" y="77"/>
                  </a:cxn>
                  <a:cxn ang="0">
                    <a:pos x="133" y="77"/>
                  </a:cxn>
                  <a:cxn ang="0">
                    <a:pos x="133" y="133"/>
                  </a:cxn>
                </a:cxnLst>
                <a:rect l="0" t="0" r="r" b="b"/>
                <a:pathLst>
                  <a:path w="209" h="209">
                    <a:moveTo>
                      <a:pt x="209" y="105"/>
                    </a:moveTo>
                    <a:lnTo>
                      <a:pt x="180" y="78"/>
                    </a:lnTo>
                    <a:lnTo>
                      <a:pt x="180" y="94"/>
                    </a:lnTo>
                    <a:lnTo>
                      <a:pt x="156" y="94"/>
                    </a:lnTo>
                    <a:lnTo>
                      <a:pt x="156" y="53"/>
                    </a:lnTo>
                    <a:lnTo>
                      <a:pt x="116" y="53"/>
                    </a:lnTo>
                    <a:lnTo>
                      <a:pt x="116" y="30"/>
                    </a:lnTo>
                    <a:lnTo>
                      <a:pt x="131" y="30"/>
                    </a:lnTo>
                    <a:lnTo>
                      <a:pt x="105" y="0"/>
                    </a:lnTo>
                    <a:lnTo>
                      <a:pt x="80" y="30"/>
                    </a:lnTo>
                    <a:lnTo>
                      <a:pt x="95" y="30"/>
                    </a:lnTo>
                    <a:lnTo>
                      <a:pt x="95" y="53"/>
                    </a:lnTo>
                    <a:lnTo>
                      <a:pt x="54" y="53"/>
                    </a:lnTo>
                    <a:lnTo>
                      <a:pt x="54" y="94"/>
                    </a:lnTo>
                    <a:lnTo>
                      <a:pt x="31" y="94"/>
                    </a:lnTo>
                    <a:lnTo>
                      <a:pt x="31" y="78"/>
                    </a:lnTo>
                    <a:lnTo>
                      <a:pt x="0" y="105"/>
                    </a:lnTo>
                    <a:lnTo>
                      <a:pt x="31" y="131"/>
                    </a:lnTo>
                    <a:lnTo>
                      <a:pt x="31" y="116"/>
                    </a:lnTo>
                    <a:lnTo>
                      <a:pt x="54" y="116"/>
                    </a:lnTo>
                    <a:lnTo>
                      <a:pt x="54" y="156"/>
                    </a:lnTo>
                    <a:lnTo>
                      <a:pt x="95" y="156"/>
                    </a:lnTo>
                    <a:lnTo>
                      <a:pt x="95" y="179"/>
                    </a:lnTo>
                    <a:lnTo>
                      <a:pt x="80" y="179"/>
                    </a:lnTo>
                    <a:lnTo>
                      <a:pt x="105" y="209"/>
                    </a:lnTo>
                    <a:lnTo>
                      <a:pt x="131" y="179"/>
                    </a:lnTo>
                    <a:lnTo>
                      <a:pt x="116" y="179"/>
                    </a:lnTo>
                    <a:lnTo>
                      <a:pt x="116" y="156"/>
                    </a:lnTo>
                    <a:lnTo>
                      <a:pt x="156" y="156"/>
                    </a:lnTo>
                    <a:lnTo>
                      <a:pt x="156" y="144"/>
                    </a:lnTo>
                    <a:lnTo>
                      <a:pt x="156" y="116"/>
                    </a:lnTo>
                    <a:lnTo>
                      <a:pt x="180" y="116"/>
                    </a:lnTo>
                    <a:lnTo>
                      <a:pt x="180" y="131"/>
                    </a:lnTo>
                    <a:lnTo>
                      <a:pt x="209" y="105"/>
                    </a:lnTo>
                    <a:close/>
                    <a:moveTo>
                      <a:pt x="133" y="133"/>
                    </a:moveTo>
                    <a:lnTo>
                      <a:pt x="78" y="133"/>
                    </a:lnTo>
                    <a:lnTo>
                      <a:pt x="78" y="77"/>
                    </a:lnTo>
                    <a:lnTo>
                      <a:pt x="133" y="77"/>
                    </a:ln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3" name="Group 28">
              <a:extLst>
                <a:ext uri="{FF2B5EF4-FFF2-40B4-BE49-F238E27FC236}">
                  <a16:creationId xmlns:a16="http://schemas.microsoft.com/office/drawing/2014/main" id="{28D69B0D-66D3-6B45-88EE-DC8EA8D0EBEB}"/>
                </a:ext>
              </a:extLst>
            </p:cNvPr>
            <p:cNvGrpSpPr/>
            <p:nvPr/>
          </p:nvGrpSpPr>
          <p:grpSpPr>
            <a:xfrm>
              <a:off x="1488141" y="1755601"/>
              <a:ext cx="346382" cy="421288"/>
              <a:chOff x="787400" y="1922463"/>
              <a:chExt cx="476250" cy="446087"/>
            </a:xfrm>
          </p:grpSpPr>
          <p:sp>
            <p:nvSpPr>
              <p:cNvPr id="44" name="AutoShape 10">
                <a:extLst>
                  <a:ext uri="{FF2B5EF4-FFF2-40B4-BE49-F238E27FC236}">
                    <a16:creationId xmlns:a16="http://schemas.microsoft.com/office/drawing/2014/main" id="{2BB4CBC9-2570-4E4D-82B1-DE3CFADF0280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787400" y="1922463"/>
                <a:ext cx="476250" cy="4460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15">
                <a:extLst>
                  <a:ext uri="{FF2B5EF4-FFF2-40B4-BE49-F238E27FC236}">
                    <a16:creationId xmlns:a16="http://schemas.microsoft.com/office/drawing/2014/main" id="{5774FD65-5673-6947-842F-6011A4F2A1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9625" y="2011363"/>
                <a:ext cx="331788" cy="331787"/>
              </a:xfrm>
              <a:custGeom>
                <a:avLst/>
                <a:gdLst/>
                <a:ahLst/>
                <a:cxnLst>
                  <a:cxn ang="0">
                    <a:pos x="209" y="105"/>
                  </a:cxn>
                  <a:cxn ang="0">
                    <a:pos x="180" y="78"/>
                  </a:cxn>
                  <a:cxn ang="0">
                    <a:pos x="180" y="94"/>
                  </a:cxn>
                  <a:cxn ang="0">
                    <a:pos x="156" y="94"/>
                  </a:cxn>
                  <a:cxn ang="0">
                    <a:pos x="156" y="53"/>
                  </a:cxn>
                  <a:cxn ang="0">
                    <a:pos x="116" y="53"/>
                  </a:cxn>
                  <a:cxn ang="0">
                    <a:pos x="116" y="30"/>
                  </a:cxn>
                  <a:cxn ang="0">
                    <a:pos x="131" y="30"/>
                  </a:cxn>
                  <a:cxn ang="0">
                    <a:pos x="105" y="0"/>
                  </a:cxn>
                  <a:cxn ang="0">
                    <a:pos x="80" y="30"/>
                  </a:cxn>
                  <a:cxn ang="0">
                    <a:pos x="95" y="30"/>
                  </a:cxn>
                  <a:cxn ang="0">
                    <a:pos x="95" y="53"/>
                  </a:cxn>
                  <a:cxn ang="0">
                    <a:pos x="54" y="53"/>
                  </a:cxn>
                  <a:cxn ang="0">
                    <a:pos x="54" y="94"/>
                  </a:cxn>
                  <a:cxn ang="0">
                    <a:pos x="31" y="94"/>
                  </a:cxn>
                  <a:cxn ang="0">
                    <a:pos x="31" y="78"/>
                  </a:cxn>
                  <a:cxn ang="0">
                    <a:pos x="0" y="105"/>
                  </a:cxn>
                  <a:cxn ang="0">
                    <a:pos x="31" y="131"/>
                  </a:cxn>
                  <a:cxn ang="0">
                    <a:pos x="31" y="116"/>
                  </a:cxn>
                  <a:cxn ang="0">
                    <a:pos x="54" y="116"/>
                  </a:cxn>
                  <a:cxn ang="0">
                    <a:pos x="54" y="156"/>
                  </a:cxn>
                  <a:cxn ang="0">
                    <a:pos x="95" y="156"/>
                  </a:cxn>
                  <a:cxn ang="0">
                    <a:pos x="95" y="179"/>
                  </a:cxn>
                  <a:cxn ang="0">
                    <a:pos x="80" y="179"/>
                  </a:cxn>
                  <a:cxn ang="0">
                    <a:pos x="105" y="209"/>
                  </a:cxn>
                  <a:cxn ang="0">
                    <a:pos x="131" y="179"/>
                  </a:cxn>
                  <a:cxn ang="0">
                    <a:pos x="116" y="179"/>
                  </a:cxn>
                  <a:cxn ang="0">
                    <a:pos x="116" y="156"/>
                  </a:cxn>
                  <a:cxn ang="0">
                    <a:pos x="156" y="156"/>
                  </a:cxn>
                  <a:cxn ang="0">
                    <a:pos x="156" y="144"/>
                  </a:cxn>
                  <a:cxn ang="0">
                    <a:pos x="156" y="116"/>
                  </a:cxn>
                  <a:cxn ang="0">
                    <a:pos x="180" y="116"/>
                  </a:cxn>
                  <a:cxn ang="0">
                    <a:pos x="180" y="131"/>
                  </a:cxn>
                  <a:cxn ang="0">
                    <a:pos x="209" y="105"/>
                  </a:cxn>
                  <a:cxn ang="0">
                    <a:pos x="133" y="133"/>
                  </a:cxn>
                  <a:cxn ang="0">
                    <a:pos x="78" y="133"/>
                  </a:cxn>
                  <a:cxn ang="0">
                    <a:pos x="78" y="77"/>
                  </a:cxn>
                  <a:cxn ang="0">
                    <a:pos x="133" y="77"/>
                  </a:cxn>
                  <a:cxn ang="0">
                    <a:pos x="133" y="133"/>
                  </a:cxn>
                </a:cxnLst>
                <a:rect l="0" t="0" r="r" b="b"/>
                <a:pathLst>
                  <a:path w="209" h="209">
                    <a:moveTo>
                      <a:pt x="209" y="105"/>
                    </a:moveTo>
                    <a:lnTo>
                      <a:pt x="180" y="78"/>
                    </a:lnTo>
                    <a:lnTo>
                      <a:pt x="180" y="94"/>
                    </a:lnTo>
                    <a:lnTo>
                      <a:pt x="156" y="94"/>
                    </a:lnTo>
                    <a:lnTo>
                      <a:pt x="156" y="53"/>
                    </a:lnTo>
                    <a:lnTo>
                      <a:pt x="116" y="53"/>
                    </a:lnTo>
                    <a:lnTo>
                      <a:pt x="116" y="30"/>
                    </a:lnTo>
                    <a:lnTo>
                      <a:pt x="131" y="30"/>
                    </a:lnTo>
                    <a:lnTo>
                      <a:pt x="105" y="0"/>
                    </a:lnTo>
                    <a:lnTo>
                      <a:pt x="80" y="30"/>
                    </a:lnTo>
                    <a:lnTo>
                      <a:pt x="95" y="30"/>
                    </a:lnTo>
                    <a:lnTo>
                      <a:pt x="95" y="53"/>
                    </a:lnTo>
                    <a:lnTo>
                      <a:pt x="54" y="53"/>
                    </a:lnTo>
                    <a:lnTo>
                      <a:pt x="54" y="94"/>
                    </a:lnTo>
                    <a:lnTo>
                      <a:pt x="31" y="94"/>
                    </a:lnTo>
                    <a:lnTo>
                      <a:pt x="31" y="78"/>
                    </a:lnTo>
                    <a:lnTo>
                      <a:pt x="0" y="105"/>
                    </a:lnTo>
                    <a:lnTo>
                      <a:pt x="31" y="131"/>
                    </a:lnTo>
                    <a:lnTo>
                      <a:pt x="31" y="116"/>
                    </a:lnTo>
                    <a:lnTo>
                      <a:pt x="54" y="116"/>
                    </a:lnTo>
                    <a:lnTo>
                      <a:pt x="54" y="156"/>
                    </a:lnTo>
                    <a:lnTo>
                      <a:pt x="95" y="156"/>
                    </a:lnTo>
                    <a:lnTo>
                      <a:pt x="95" y="179"/>
                    </a:lnTo>
                    <a:lnTo>
                      <a:pt x="80" y="179"/>
                    </a:lnTo>
                    <a:lnTo>
                      <a:pt x="105" y="209"/>
                    </a:lnTo>
                    <a:lnTo>
                      <a:pt x="131" y="179"/>
                    </a:lnTo>
                    <a:lnTo>
                      <a:pt x="116" y="179"/>
                    </a:lnTo>
                    <a:lnTo>
                      <a:pt x="116" y="156"/>
                    </a:lnTo>
                    <a:lnTo>
                      <a:pt x="156" y="156"/>
                    </a:lnTo>
                    <a:lnTo>
                      <a:pt x="156" y="144"/>
                    </a:lnTo>
                    <a:lnTo>
                      <a:pt x="156" y="116"/>
                    </a:lnTo>
                    <a:lnTo>
                      <a:pt x="180" y="116"/>
                    </a:lnTo>
                    <a:lnTo>
                      <a:pt x="180" y="131"/>
                    </a:lnTo>
                    <a:lnTo>
                      <a:pt x="209" y="105"/>
                    </a:lnTo>
                    <a:close/>
                    <a:moveTo>
                      <a:pt x="133" y="133"/>
                    </a:moveTo>
                    <a:lnTo>
                      <a:pt x="78" y="133"/>
                    </a:lnTo>
                    <a:lnTo>
                      <a:pt x="78" y="77"/>
                    </a:lnTo>
                    <a:lnTo>
                      <a:pt x="133" y="77"/>
                    </a:ln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4" name="Group 29">
              <a:extLst>
                <a:ext uri="{FF2B5EF4-FFF2-40B4-BE49-F238E27FC236}">
                  <a16:creationId xmlns:a16="http://schemas.microsoft.com/office/drawing/2014/main" id="{C8CDD376-FE05-EA47-A8AC-68D89B129546}"/>
                </a:ext>
              </a:extLst>
            </p:cNvPr>
            <p:cNvGrpSpPr/>
            <p:nvPr/>
          </p:nvGrpSpPr>
          <p:grpSpPr>
            <a:xfrm>
              <a:off x="1993758" y="1755601"/>
              <a:ext cx="346382" cy="421288"/>
              <a:chOff x="787400" y="1922463"/>
              <a:chExt cx="476250" cy="446087"/>
            </a:xfrm>
          </p:grpSpPr>
          <p:sp>
            <p:nvSpPr>
              <p:cNvPr id="42" name="AutoShape 10">
                <a:extLst>
                  <a:ext uri="{FF2B5EF4-FFF2-40B4-BE49-F238E27FC236}">
                    <a16:creationId xmlns:a16="http://schemas.microsoft.com/office/drawing/2014/main" id="{E3951AEC-AC9E-2742-A3C3-D00BD2865E36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787400" y="1922463"/>
                <a:ext cx="476250" cy="4460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42E459C5-7D43-494E-8C55-1BE77ED253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9625" y="2011363"/>
                <a:ext cx="331788" cy="331787"/>
              </a:xfrm>
              <a:custGeom>
                <a:avLst/>
                <a:gdLst/>
                <a:ahLst/>
                <a:cxnLst>
                  <a:cxn ang="0">
                    <a:pos x="209" y="105"/>
                  </a:cxn>
                  <a:cxn ang="0">
                    <a:pos x="180" y="78"/>
                  </a:cxn>
                  <a:cxn ang="0">
                    <a:pos x="180" y="94"/>
                  </a:cxn>
                  <a:cxn ang="0">
                    <a:pos x="156" y="94"/>
                  </a:cxn>
                  <a:cxn ang="0">
                    <a:pos x="156" y="53"/>
                  </a:cxn>
                  <a:cxn ang="0">
                    <a:pos x="116" y="53"/>
                  </a:cxn>
                  <a:cxn ang="0">
                    <a:pos x="116" y="30"/>
                  </a:cxn>
                  <a:cxn ang="0">
                    <a:pos x="131" y="30"/>
                  </a:cxn>
                  <a:cxn ang="0">
                    <a:pos x="105" y="0"/>
                  </a:cxn>
                  <a:cxn ang="0">
                    <a:pos x="80" y="30"/>
                  </a:cxn>
                  <a:cxn ang="0">
                    <a:pos x="95" y="30"/>
                  </a:cxn>
                  <a:cxn ang="0">
                    <a:pos x="95" y="53"/>
                  </a:cxn>
                  <a:cxn ang="0">
                    <a:pos x="54" y="53"/>
                  </a:cxn>
                  <a:cxn ang="0">
                    <a:pos x="54" y="94"/>
                  </a:cxn>
                  <a:cxn ang="0">
                    <a:pos x="31" y="94"/>
                  </a:cxn>
                  <a:cxn ang="0">
                    <a:pos x="31" y="78"/>
                  </a:cxn>
                  <a:cxn ang="0">
                    <a:pos x="0" y="105"/>
                  </a:cxn>
                  <a:cxn ang="0">
                    <a:pos x="31" y="131"/>
                  </a:cxn>
                  <a:cxn ang="0">
                    <a:pos x="31" y="116"/>
                  </a:cxn>
                  <a:cxn ang="0">
                    <a:pos x="54" y="116"/>
                  </a:cxn>
                  <a:cxn ang="0">
                    <a:pos x="54" y="156"/>
                  </a:cxn>
                  <a:cxn ang="0">
                    <a:pos x="95" y="156"/>
                  </a:cxn>
                  <a:cxn ang="0">
                    <a:pos x="95" y="179"/>
                  </a:cxn>
                  <a:cxn ang="0">
                    <a:pos x="80" y="179"/>
                  </a:cxn>
                  <a:cxn ang="0">
                    <a:pos x="105" y="209"/>
                  </a:cxn>
                  <a:cxn ang="0">
                    <a:pos x="131" y="179"/>
                  </a:cxn>
                  <a:cxn ang="0">
                    <a:pos x="116" y="179"/>
                  </a:cxn>
                  <a:cxn ang="0">
                    <a:pos x="116" y="156"/>
                  </a:cxn>
                  <a:cxn ang="0">
                    <a:pos x="156" y="156"/>
                  </a:cxn>
                  <a:cxn ang="0">
                    <a:pos x="156" y="144"/>
                  </a:cxn>
                  <a:cxn ang="0">
                    <a:pos x="156" y="116"/>
                  </a:cxn>
                  <a:cxn ang="0">
                    <a:pos x="180" y="116"/>
                  </a:cxn>
                  <a:cxn ang="0">
                    <a:pos x="180" y="131"/>
                  </a:cxn>
                  <a:cxn ang="0">
                    <a:pos x="209" y="105"/>
                  </a:cxn>
                  <a:cxn ang="0">
                    <a:pos x="133" y="133"/>
                  </a:cxn>
                  <a:cxn ang="0">
                    <a:pos x="78" y="133"/>
                  </a:cxn>
                  <a:cxn ang="0">
                    <a:pos x="78" y="77"/>
                  </a:cxn>
                  <a:cxn ang="0">
                    <a:pos x="133" y="77"/>
                  </a:cxn>
                  <a:cxn ang="0">
                    <a:pos x="133" y="133"/>
                  </a:cxn>
                </a:cxnLst>
                <a:rect l="0" t="0" r="r" b="b"/>
                <a:pathLst>
                  <a:path w="209" h="209">
                    <a:moveTo>
                      <a:pt x="209" y="105"/>
                    </a:moveTo>
                    <a:lnTo>
                      <a:pt x="180" y="78"/>
                    </a:lnTo>
                    <a:lnTo>
                      <a:pt x="180" y="94"/>
                    </a:lnTo>
                    <a:lnTo>
                      <a:pt x="156" y="94"/>
                    </a:lnTo>
                    <a:lnTo>
                      <a:pt x="156" y="53"/>
                    </a:lnTo>
                    <a:lnTo>
                      <a:pt x="116" y="53"/>
                    </a:lnTo>
                    <a:lnTo>
                      <a:pt x="116" y="30"/>
                    </a:lnTo>
                    <a:lnTo>
                      <a:pt x="131" y="30"/>
                    </a:lnTo>
                    <a:lnTo>
                      <a:pt x="105" y="0"/>
                    </a:lnTo>
                    <a:lnTo>
                      <a:pt x="80" y="30"/>
                    </a:lnTo>
                    <a:lnTo>
                      <a:pt x="95" y="30"/>
                    </a:lnTo>
                    <a:lnTo>
                      <a:pt x="95" y="53"/>
                    </a:lnTo>
                    <a:lnTo>
                      <a:pt x="54" y="53"/>
                    </a:lnTo>
                    <a:lnTo>
                      <a:pt x="54" y="94"/>
                    </a:lnTo>
                    <a:lnTo>
                      <a:pt x="31" y="94"/>
                    </a:lnTo>
                    <a:lnTo>
                      <a:pt x="31" y="78"/>
                    </a:lnTo>
                    <a:lnTo>
                      <a:pt x="0" y="105"/>
                    </a:lnTo>
                    <a:lnTo>
                      <a:pt x="31" y="131"/>
                    </a:lnTo>
                    <a:lnTo>
                      <a:pt x="31" y="116"/>
                    </a:lnTo>
                    <a:lnTo>
                      <a:pt x="54" y="116"/>
                    </a:lnTo>
                    <a:lnTo>
                      <a:pt x="54" y="156"/>
                    </a:lnTo>
                    <a:lnTo>
                      <a:pt x="95" y="156"/>
                    </a:lnTo>
                    <a:lnTo>
                      <a:pt x="95" y="179"/>
                    </a:lnTo>
                    <a:lnTo>
                      <a:pt x="80" y="179"/>
                    </a:lnTo>
                    <a:lnTo>
                      <a:pt x="105" y="209"/>
                    </a:lnTo>
                    <a:lnTo>
                      <a:pt x="131" y="179"/>
                    </a:lnTo>
                    <a:lnTo>
                      <a:pt x="116" y="179"/>
                    </a:lnTo>
                    <a:lnTo>
                      <a:pt x="116" y="156"/>
                    </a:lnTo>
                    <a:lnTo>
                      <a:pt x="156" y="156"/>
                    </a:lnTo>
                    <a:lnTo>
                      <a:pt x="156" y="144"/>
                    </a:lnTo>
                    <a:lnTo>
                      <a:pt x="156" y="116"/>
                    </a:lnTo>
                    <a:lnTo>
                      <a:pt x="180" y="116"/>
                    </a:lnTo>
                    <a:lnTo>
                      <a:pt x="180" y="131"/>
                    </a:lnTo>
                    <a:lnTo>
                      <a:pt x="209" y="105"/>
                    </a:lnTo>
                    <a:close/>
                    <a:moveTo>
                      <a:pt x="133" y="133"/>
                    </a:moveTo>
                    <a:lnTo>
                      <a:pt x="78" y="133"/>
                    </a:lnTo>
                    <a:lnTo>
                      <a:pt x="78" y="77"/>
                    </a:lnTo>
                    <a:lnTo>
                      <a:pt x="133" y="77"/>
                    </a:lnTo>
                    <a:lnTo>
                      <a:pt x="133" y="1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pic>
          <p:nvPicPr>
            <p:cNvPr id="35" name="Picture 34" descr="DTN-X.emf">
              <a:extLst>
                <a:ext uri="{FF2B5EF4-FFF2-40B4-BE49-F238E27FC236}">
                  <a16:creationId xmlns:a16="http://schemas.microsoft.com/office/drawing/2014/main" id="{5D8051FA-DDE2-FC48-9A75-365B9370A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9119" y="1719194"/>
              <a:ext cx="361370" cy="438633"/>
            </a:xfrm>
            <a:prstGeom prst="rect">
              <a:avLst/>
            </a:prstGeom>
          </p:spPr>
        </p:pic>
        <p:pic>
          <p:nvPicPr>
            <p:cNvPr id="36" name="Picture 35" descr="DTN-X.emf">
              <a:extLst>
                <a:ext uri="{FF2B5EF4-FFF2-40B4-BE49-F238E27FC236}">
                  <a16:creationId xmlns:a16="http://schemas.microsoft.com/office/drawing/2014/main" id="{8CF81649-ACB0-B148-9D9D-111CF7F00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7279" y="1719194"/>
              <a:ext cx="361370" cy="438633"/>
            </a:xfrm>
            <a:prstGeom prst="rect">
              <a:avLst/>
            </a:prstGeom>
          </p:spPr>
        </p:pic>
        <p:pic>
          <p:nvPicPr>
            <p:cNvPr id="37" name="Picture 36" descr="DTN-X.emf">
              <a:extLst>
                <a:ext uri="{FF2B5EF4-FFF2-40B4-BE49-F238E27FC236}">
                  <a16:creationId xmlns:a16="http://schemas.microsoft.com/office/drawing/2014/main" id="{C701BEBB-87C0-FF4A-A37B-0C03C1DBA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9660" y="2329367"/>
              <a:ext cx="361370" cy="438633"/>
            </a:xfrm>
            <a:prstGeom prst="rect">
              <a:avLst/>
            </a:prstGeom>
          </p:spPr>
        </p:pic>
        <p:pic>
          <p:nvPicPr>
            <p:cNvPr id="38" name="Picture 37" descr="DTN-X.emf">
              <a:extLst>
                <a:ext uri="{FF2B5EF4-FFF2-40B4-BE49-F238E27FC236}">
                  <a16:creationId xmlns:a16="http://schemas.microsoft.com/office/drawing/2014/main" id="{1CB08320-64C7-DA45-8273-A4ABB1C1F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5866" y="2329367"/>
              <a:ext cx="361370" cy="438633"/>
            </a:xfrm>
            <a:prstGeom prst="rect">
              <a:avLst/>
            </a:prstGeom>
          </p:spPr>
        </p:pic>
        <p:pic>
          <p:nvPicPr>
            <p:cNvPr id="39" name="Picture 38" descr="DTN-X.emf">
              <a:extLst>
                <a:ext uri="{FF2B5EF4-FFF2-40B4-BE49-F238E27FC236}">
                  <a16:creationId xmlns:a16="http://schemas.microsoft.com/office/drawing/2014/main" id="{843814CA-2A84-5D40-8511-F08577B17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956" y="2329367"/>
              <a:ext cx="361370" cy="438633"/>
            </a:xfrm>
            <a:prstGeom prst="rect">
              <a:avLst/>
            </a:prstGeom>
          </p:spPr>
        </p:pic>
        <p:pic>
          <p:nvPicPr>
            <p:cNvPr id="40" name="Picture 39" descr="DTN-X.emf">
              <a:extLst>
                <a:ext uri="{FF2B5EF4-FFF2-40B4-BE49-F238E27FC236}">
                  <a16:creationId xmlns:a16="http://schemas.microsoft.com/office/drawing/2014/main" id="{6E713DCC-054C-0E46-A08F-C04B17057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2720" y="2904050"/>
              <a:ext cx="361370" cy="438632"/>
            </a:xfrm>
            <a:prstGeom prst="rect">
              <a:avLst/>
            </a:prstGeom>
          </p:spPr>
        </p:pic>
        <p:pic>
          <p:nvPicPr>
            <p:cNvPr id="41" name="Picture 40" descr="DTN-X.emf">
              <a:extLst>
                <a:ext uri="{FF2B5EF4-FFF2-40B4-BE49-F238E27FC236}">
                  <a16:creationId xmlns:a16="http://schemas.microsoft.com/office/drawing/2014/main" id="{7A679D8B-5086-D44A-9BA1-34A9376F1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0882" y="2904048"/>
              <a:ext cx="361370" cy="43863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115C52-CD14-604D-B59D-CC5CD29D7BC6}"/>
              </a:ext>
            </a:extLst>
          </p:cNvPr>
          <p:cNvGrpSpPr/>
          <p:nvPr/>
        </p:nvGrpSpPr>
        <p:grpSpPr>
          <a:xfrm>
            <a:off x="2361010" y="3488017"/>
            <a:ext cx="7511969" cy="2528665"/>
            <a:chOff x="833197" y="3980286"/>
            <a:chExt cx="7511969" cy="252866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2AD0AA9-7C43-8248-A3AE-D937303DF5CE}"/>
                </a:ext>
              </a:extLst>
            </p:cNvPr>
            <p:cNvGrpSpPr/>
            <p:nvPr/>
          </p:nvGrpSpPr>
          <p:grpSpPr>
            <a:xfrm>
              <a:off x="833197" y="3980286"/>
              <a:ext cx="3895501" cy="2528665"/>
              <a:chOff x="833197" y="3980286"/>
              <a:chExt cx="3895501" cy="2528665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B98B9F2B-39DA-B744-8812-0615D1F5D3CB}"/>
                  </a:ext>
                </a:extLst>
              </p:cNvPr>
              <p:cNvSpPr/>
              <p:nvPr/>
            </p:nvSpPr>
            <p:spPr>
              <a:xfrm>
                <a:off x="833197" y="3980286"/>
                <a:ext cx="3895501" cy="252866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rtlCol="0" anchor="b"/>
              <a:lstStyle/>
              <a:p>
                <a:r>
                  <a:rPr lang="it-IT" dirty="0"/>
                  <a:t>SERVIZI</a:t>
                </a:r>
              </a:p>
            </p:txBody>
          </p:sp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47764B4A-5574-2342-B3BA-B67D5A14A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1844" y="5575651"/>
                <a:ext cx="648066" cy="648066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7411A51A-5006-224F-950D-145F475E3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203" y="4883519"/>
                <a:ext cx="603657" cy="603657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A6E9DFD1-D0F6-F34F-A531-31870846E4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76179" y="4943513"/>
                <a:ext cx="460193" cy="460193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B735CDDA-873E-6542-888A-35F1635A7C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5870" y="5018224"/>
                <a:ext cx="385482" cy="385482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5BCEBECB-B56A-094E-B1EE-E2BD13282B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0678" y="4098411"/>
                <a:ext cx="895041" cy="895041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926E4BF2-49DD-8E46-AD10-C1A930DDE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9690" y="5528889"/>
                <a:ext cx="567782" cy="567782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9B9A5E3F-F44C-B443-A763-59472F0358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635" y="4327508"/>
                <a:ext cx="538965" cy="538965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67B7D1C3-8202-8249-9E3E-899EA9FB3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28609" y="4378919"/>
                <a:ext cx="491199" cy="52628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C43A9F06-AEA4-394B-9BFC-754B751EBA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0647" y="5187471"/>
                <a:ext cx="373040" cy="373040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1BF1E5E2-53E4-DF4A-A60E-D349A30469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7979" y="5403706"/>
                <a:ext cx="409074" cy="409074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FE1455A6-7236-6041-AE3B-74C53B082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6487" y="5296042"/>
                <a:ext cx="406400" cy="241300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2B95996B-5BCB-4B4C-A3C7-7B0FBDF38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6434" y="5412839"/>
                <a:ext cx="609600" cy="609600"/>
              </a:xfrm>
              <a:prstGeom prst="rect">
                <a:avLst/>
              </a:prstGeom>
            </p:spPr>
          </p:pic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252AE50-DF55-984A-A930-F54042C4FD05}"/>
                </a:ext>
              </a:extLst>
            </p:cNvPr>
            <p:cNvGrpSpPr/>
            <p:nvPr/>
          </p:nvGrpSpPr>
          <p:grpSpPr>
            <a:xfrm>
              <a:off x="4762602" y="3996480"/>
              <a:ext cx="3582564" cy="2512471"/>
              <a:chOff x="4762602" y="3996480"/>
              <a:chExt cx="3582564" cy="2512471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C11606A-D314-F244-A88C-0E405CB3DC54}"/>
                  </a:ext>
                </a:extLst>
              </p:cNvPr>
              <p:cNvSpPr/>
              <p:nvPr/>
            </p:nvSpPr>
            <p:spPr>
              <a:xfrm>
                <a:off x="4762602" y="3996480"/>
                <a:ext cx="3582564" cy="2512471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rtlCol="0" anchor="b"/>
              <a:lstStyle/>
              <a:p>
                <a:pPr algn="r"/>
                <a:r>
                  <a:rPr lang="it-IT" dirty="0"/>
                  <a:t>UTENTE FINALE</a:t>
                </a: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4B8162F-1EAD-CC4F-913B-7797EB807264}"/>
                  </a:ext>
                </a:extLst>
              </p:cNvPr>
              <p:cNvCxnSpPr/>
              <p:nvPr/>
            </p:nvCxnSpPr>
            <p:spPr>
              <a:xfrm flipV="1">
                <a:off x="7238458" y="4414149"/>
                <a:ext cx="287186" cy="52416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34B534BF-FFE7-0745-A983-84D7BE01F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1077" y="4220238"/>
                <a:ext cx="343767" cy="343767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6368E64B-BEA7-6E4E-B9FB-175585556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4293" y="5497197"/>
                <a:ext cx="362360" cy="470351"/>
              </a:xfrm>
              <a:prstGeom prst="rect">
                <a:avLst/>
              </a:prstGeom>
            </p:spPr>
          </p:pic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8675F610-4CA5-8541-8F9C-6A85D43F93AC}"/>
                  </a:ext>
                </a:extLst>
              </p:cNvPr>
              <p:cNvCxnSpPr/>
              <p:nvPr/>
            </p:nvCxnSpPr>
            <p:spPr>
              <a:xfrm>
                <a:off x="6216633" y="4565084"/>
                <a:ext cx="520904" cy="69707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2C49F7A-24CF-444F-9CB5-3AA5C691788E}"/>
                  </a:ext>
                </a:extLst>
              </p:cNvPr>
              <p:cNvCxnSpPr/>
              <p:nvPr/>
            </p:nvCxnSpPr>
            <p:spPr>
              <a:xfrm>
                <a:off x="6216633" y="4571256"/>
                <a:ext cx="50509" cy="84636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0D511461-59D4-CB4D-9752-BCE0D05A0E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2633" y="4317256"/>
                <a:ext cx="508000" cy="508000"/>
              </a:xfrm>
              <a:prstGeom prst="rect">
                <a:avLst/>
              </a:prstGeom>
            </p:spPr>
          </p:pic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7CC57D81-A7D0-6A46-A1A8-1FD86C91828F}"/>
                  </a:ext>
                </a:extLst>
              </p:cNvPr>
              <p:cNvCxnSpPr/>
              <p:nvPr/>
            </p:nvCxnSpPr>
            <p:spPr>
              <a:xfrm>
                <a:off x="7127077" y="4921142"/>
                <a:ext cx="605914" cy="1584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F5CA2050-C431-AA4B-97A7-20E67BBF5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2460" y="4908429"/>
                <a:ext cx="361062" cy="361062"/>
              </a:xfrm>
              <a:prstGeom prst="rect">
                <a:avLst/>
              </a:prstGeom>
            </p:spPr>
          </p:pic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E2B858F-396C-F449-8B54-BD81E76C5005}"/>
                  </a:ext>
                </a:extLst>
              </p:cNvPr>
              <p:cNvCxnSpPr/>
              <p:nvPr/>
            </p:nvCxnSpPr>
            <p:spPr>
              <a:xfrm flipH="1" flipV="1">
                <a:off x="7026436" y="4399411"/>
                <a:ext cx="133611" cy="5674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8C4874FB-978D-6C4C-AA38-FE5054C04C4C}"/>
                  </a:ext>
                </a:extLst>
              </p:cNvPr>
              <p:cNvCxnSpPr>
                <a:endCxn id="63" idx="2"/>
              </p:cNvCxnSpPr>
              <p:nvPr/>
            </p:nvCxnSpPr>
            <p:spPr>
              <a:xfrm>
                <a:off x="7166645" y="4932868"/>
                <a:ext cx="224358" cy="75965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53712353-1D6F-F244-8BF8-53C093EFD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3546" y="4783012"/>
                <a:ext cx="367629" cy="367629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7914A74-D5DD-F14D-8166-92BF4A6C31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8458" y="5387432"/>
                <a:ext cx="305089" cy="305089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95895968-AB6B-2340-ADB4-9F76C5B64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2059" y="4263675"/>
                <a:ext cx="305089" cy="305089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472A97C7-58F3-E84B-AE12-034CDD070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7937" y="5654436"/>
                <a:ext cx="609600" cy="609600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4FEA39A-7BA2-3F45-8777-FFBB7DBA5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5529" y="4487045"/>
                <a:ext cx="346418" cy="346418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46531059-20A3-4843-8C02-4858B5ED1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5656" y="4174042"/>
                <a:ext cx="435421" cy="435421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90C5A25B-72FB-4141-9497-112FDFE13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0282" y="4050477"/>
                <a:ext cx="435421" cy="435421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FC076B90-7151-E847-87DF-7BB8BF9EBE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9865" y="5706744"/>
                <a:ext cx="346418" cy="346418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BB6606B7-ED0D-6042-8A26-98C8618201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2251" y="5036874"/>
                <a:ext cx="450572" cy="450572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6D2893F2-7482-8A4D-AC70-92DAF4822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395" y="5228877"/>
                <a:ext cx="377494" cy="377494"/>
              </a:xfrm>
              <a:prstGeom prst="rect">
                <a:avLst/>
              </a:prstGeom>
            </p:spPr>
          </p:pic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35F6573-184D-B044-A195-CAFB05FE10AC}"/>
              </a:ext>
            </a:extLst>
          </p:cNvPr>
          <p:cNvGrpSpPr/>
          <p:nvPr/>
        </p:nvGrpSpPr>
        <p:grpSpPr>
          <a:xfrm>
            <a:off x="5377207" y="2275114"/>
            <a:ext cx="1658797" cy="2553542"/>
            <a:chOff x="3848578" y="3966336"/>
            <a:chExt cx="1658797" cy="2553542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A1E0EF18-16F7-9645-BBFE-7099028C730E}"/>
                </a:ext>
              </a:extLst>
            </p:cNvPr>
            <p:cNvGrpSpPr/>
            <p:nvPr/>
          </p:nvGrpSpPr>
          <p:grpSpPr>
            <a:xfrm>
              <a:off x="4109242" y="3966336"/>
              <a:ext cx="1225149" cy="2553542"/>
              <a:chOff x="3780626" y="3823461"/>
              <a:chExt cx="1225149" cy="2553542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F8CA689-D30D-7342-A717-EDFFC758B960}"/>
                  </a:ext>
                </a:extLst>
              </p:cNvPr>
              <p:cNvSpPr/>
              <p:nvPr/>
            </p:nvSpPr>
            <p:spPr>
              <a:xfrm flipH="1">
                <a:off x="3780626" y="3829197"/>
                <a:ext cx="296485" cy="254261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110000"/>
                      <a:satMod val="105000"/>
                      <a:tint val="67000"/>
                      <a:alpha val="46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  <a:alpha val="49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  <a:alpha val="46000"/>
                    </a:schemeClr>
                  </a:gs>
                </a:gsLst>
              </a:gra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rtlCol="0" anchor="b"/>
              <a:lstStyle/>
              <a:p>
                <a:endParaRPr lang="it-IT" dirty="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8726212-01AD-C245-81AB-3640EBB8DCC1}"/>
                  </a:ext>
                </a:extLst>
              </p:cNvPr>
              <p:cNvSpPr/>
              <p:nvPr/>
            </p:nvSpPr>
            <p:spPr>
              <a:xfrm flipH="1">
                <a:off x="4090606" y="3823461"/>
                <a:ext cx="296485" cy="2542615"/>
              </a:xfrm>
              <a:prstGeom prst="rect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  <a:alpha val="49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  <a:alpha val="47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  <a:alpha val="53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rtlCol="0" anchor="b"/>
              <a:lstStyle/>
              <a:p>
                <a:endParaRPr lang="it-IT" dirty="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8F8A16D4-8B53-894D-946D-423D3814DE48}"/>
                  </a:ext>
                </a:extLst>
              </p:cNvPr>
              <p:cNvSpPr/>
              <p:nvPr/>
            </p:nvSpPr>
            <p:spPr>
              <a:xfrm flipH="1">
                <a:off x="4399313" y="3834388"/>
                <a:ext cx="296485" cy="2542615"/>
              </a:xfrm>
              <a:prstGeom prst="rect">
                <a:avLst/>
              </a:prstGeom>
              <a:gradFill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  <a:alpha val="48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  <a:alpha val="51000"/>
                    </a:schemeClr>
                  </a:gs>
                </a:gsLst>
              </a:gra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rtlCol="0" anchor="b"/>
              <a:lstStyle/>
              <a:p>
                <a:endParaRPr lang="it-IT" dirty="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99D6751B-2234-174F-970B-30302E7760EB}"/>
                  </a:ext>
                </a:extLst>
              </p:cNvPr>
              <p:cNvSpPr/>
              <p:nvPr/>
            </p:nvSpPr>
            <p:spPr>
              <a:xfrm flipH="1">
                <a:off x="4709290" y="3830435"/>
                <a:ext cx="296485" cy="2542615"/>
              </a:xfrm>
              <a:prstGeom prst="rect">
                <a:avLst/>
              </a:prstGeom>
              <a:gradFill>
                <a:gsLst>
                  <a:gs pos="0">
                    <a:schemeClr val="accent3">
                      <a:lumMod val="110000"/>
                      <a:satMod val="105000"/>
                      <a:tint val="67000"/>
                      <a:alpha val="55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  <a:alpha val="57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  <a:alpha val="52000"/>
                    </a:schemeClr>
                  </a:gs>
                </a:gsLst>
              </a:gra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rtlCol="0" anchor="b"/>
              <a:lstStyle/>
              <a:p>
                <a:endParaRPr lang="it-IT" dirty="0"/>
              </a:p>
            </p:txBody>
          </p:sp>
        </p:grpSp>
        <p:sp>
          <p:nvSpPr>
            <p:cNvPr id="87" name="Left Arrow 86">
              <a:extLst>
                <a:ext uri="{FF2B5EF4-FFF2-40B4-BE49-F238E27FC236}">
                  <a16:creationId xmlns:a16="http://schemas.microsoft.com/office/drawing/2014/main" id="{0EACAA4B-FCCD-3644-B861-8227927F6B3E}"/>
                </a:ext>
              </a:extLst>
            </p:cNvPr>
            <p:cNvSpPr/>
            <p:nvPr/>
          </p:nvSpPr>
          <p:spPr>
            <a:xfrm>
              <a:off x="3855923" y="4252912"/>
              <a:ext cx="1650010" cy="387487"/>
            </a:xfrm>
            <a:prstGeom prst="lef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8" name="Left Arrow 87">
              <a:extLst>
                <a:ext uri="{FF2B5EF4-FFF2-40B4-BE49-F238E27FC236}">
                  <a16:creationId xmlns:a16="http://schemas.microsoft.com/office/drawing/2014/main" id="{FCC55EEF-E7E7-1B4F-9BE3-4967195487AD}"/>
                </a:ext>
              </a:extLst>
            </p:cNvPr>
            <p:cNvSpPr/>
            <p:nvPr/>
          </p:nvSpPr>
          <p:spPr>
            <a:xfrm>
              <a:off x="3848578" y="4991603"/>
              <a:ext cx="1650010" cy="387487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9" name="Left Arrow 88">
              <a:extLst>
                <a:ext uri="{FF2B5EF4-FFF2-40B4-BE49-F238E27FC236}">
                  <a16:creationId xmlns:a16="http://schemas.microsoft.com/office/drawing/2014/main" id="{F595C595-0029-504F-8424-F7C0EC42C692}"/>
                </a:ext>
              </a:extLst>
            </p:cNvPr>
            <p:cNvSpPr/>
            <p:nvPr/>
          </p:nvSpPr>
          <p:spPr>
            <a:xfrm>
              <a:off x="3857365" y="5619036"/>
              <a:ext cx="1650010" cy="387487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96737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3.05556E-6 0.18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07407E-6 L -0.00018 -0.176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144E0E-9E5D-6540-8E3E-07D4301ED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Cambio di Approccio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3A02F9-673C-1747-838B-585F708AA39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43663"/>
            <a:ext cx="9024938" cy="360362"/>
          </a:xfrm>
        </p:spPr>
        <p:txBody>
          <a:bodyPr/>
          <a:lstStyle/>
          <a:p>
            <a:r>
              <a:rPr lang="it"/>
              <a:t>M.Carboni // Scenari futuri della rete // ITNOG5-Bologna, 10/05/2019</a:t>
            </a:r>
            <a:endParaRPr lang="it-IT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D252F2-6A3D-374C-98C5-4341AA2178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01450" y="6443663"/>
            <a:ext cx="590550" cy="360362"/>
          </a:xfrm>
        </p:spPr>
        <p:txBody>
          <a:bodyPr/>
          <a:lstStyle/>
          <a:p>
            <a:fld id="{0E193EB6-7997-46F5-9BC5-814C63D672B3}" type="slidenum">
              <a:rPr lang="it-IT" smtClean="0"/>
              <a:t>18</a:t>
            </a:fld>
            <a:endParaRPr lang="it-IT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5439B9-A05B-8243-AB44-650E779E319D}"/>
              </a:ext>
            </a:extLst>
          </p:cNvPr>
          <p:cNvGrpSpPr/>
          <p:nvPr/>
        </p:nvGrpSpPr>
        <p:grpSpPr>
          <a:xfrm>
            <a:off x="974068" y="1843629"/>
            <a:ext cx="3998527" cy="2710874"/>
            <a:chOff x="974068" y="1843629"/>
            <a:chExt cx="3998527" cy="271087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ABF68BB-5BC9-1A4E-A257-015CDADA1C6A}"/>
                </a:ext>
              </a:extLst>
            </p:cNvPr>
            <p:cNvGrpSpPr/>
            <p:nvPr/>
          </p:nvGrpSpPr>
          <p:grpSpPr>
            <a:xfrm>
              <a:off x="2883722" y="1843629"/>
              <a:ext cx="2088873" cy="850081"/>
              <a:chOff x="2883722" y="1843629"/>
              <a:chExt cx="2088873" cy="850081"/>
            </a:xfrm>
          </p:grpSpPr>
          <p:sp>
            <p:nvSpPr>
              <p:cNvPr id="34" name="object 52"/>
              <p:cNvSpPr/>
              <p:nvPr/>
            </p:nvSpPr>
            <p:spPr>
              <a:xfrm>
                <a:off x="3409656" y="1843629"/>
                <a:ext cx="1562939" cy="850081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53"/>
              <p:cNvSpPr/>
              <p:nvPr/>
            </p:nvSpPr>
            <p:spPr>
              <a:xfrm>
                <a:off x="2883722" y="2297368"/>
                <a:ext cx="688289" cy="322716"/>
              </a:xfrm>
              <a:custGeom>
                <a:avLst/>
                <a:gdLst/>
                <a:ahLst/>
                <a:cxnLst/>
                <a:rect l="l" t="t" r="r" b="b"/>
                <a:pathLst>
                  <a:path w="1179195" h="676910">
                    <a:moveTo>
                      <a:pt x="13568" y="676656"/>
                    </a:moveTo>
                    <a:lnTo>
                      <a:pt x="7741" y="633979"/>
                    </a:lnTo>
                    <a:lnTo>
                      <a:pt x="2894" y="591495"/>
                    </a:lnTo>
                    <a:lnTo>
                      <a:pt x="0" y="549401"/>
                    </a:lnTo>
                    <a:lnTo>
                      <a:pt x="31" y="507898"/>
                    </a:lnTo>
                    <a:lnTo>
                      <a:pt x="3962" y="467182"/>
                    </a:lnTo>
                    <a:lnTo>
                      <a:pt x="12766" y="427454"/>
                    </a:lnTo>
                    <a:lnTo>
                      <a:pt x="27415" y="388911"/>
                    </a:lnTo>
                    <a:lnTo>
                      <a:pt x="48884" y="351753"/>
                    </a:lnTo>
                    <a:lnTo>
                      <a:pt x="78144" y="316178"/>
                    </a:lnTo>
                    <a:lnTo>
                      <a:pt x="116171" y="282384"/>
                    </a:lnTo>
                    <a:lnTo>
                      <a:pt x="163936" y="250571"/>
                    </a:lnTo>
                    <a:lnTo>
                      <a:pt x="225148" y="219506"/>
                    </a:lnTo>
                    <a:lnTo>
                      <a:pt x="297003" y="190605"/>
                    </a:lnTo>
                    <a:lnTo>
                      <a:pt x="336572" y="176895"/>
                    </a:lnTo>
                    <a:lnTo>
                      <a:pt x="378381" y="163639"/>
                    </a:lnTo>
                    <a:lnTo>
                      <a:pt x="422291" y="150810"/>
                    </a:lnTo>
                    <a:lnTo>
                      <a:pt x="468162" y="138378"/>
                    </a:lnTo>
                    <a:lnTo>
                      <a:pt x="515853" y="126317"/>
                    </a:lnTo>
                    <a:lnTo>
                      <a:pt x="565225" y="114596"/>
                    </a:lnTo>
                    <a:lnTo>
                      <a:pt x="616137" y="103187"/>
                    </a:lnTo>
                    <a:lnTo>
                      <a:pt x="668449" y="92063"/>
                    </a:lnTo>
                    <a:lnTo>
                      <a:pt x="722022" y="81193"/>
                    </a:lnTo>
                    <a:lnTo>
                      <a:pt x="776715" y="70550"/>
                    </a:lnTo>
                    <a:lnTo>
                      <a:pt x="832389" y="60106"/>
                    </a:lnTo>
                    <a:lnTo>
                      <a:pt x="888903" y="49831"/>
                    </a:lnTo>
                    <a:lnTo>
                      <a:pt x="946117" y="39697"/>
                    </a:lnTo>
                    <a:lnTo>
                      <a:pt x="1003891" y="29675"/>
                    </a:lnTo>
                    <a:lnTo>
                      <a:pt x="1062085" y="19737"/>
                    </a:lnTo>
                    <a:lnTo>
                      <a:pt x="1120559" y="9855"/>
                    </a:lnTo>
                    <a:lnTo>
                      <a:pt x="1179174" y="0"/>
                    </a:lnTo>
                  </a:path>
                </a:pathLst>
              </a:custGeom>
              <a:ln w="38100">
                <a:solidFill>
                  <a:srgbClr val="3B3B3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B3A7E5E-0233-4F45-9118-0A417A5BDD7B}"/>
                </a:ext>
              </a:extLst>
            </p:cNvPr>
            <p:cNvGrpSpPr/>
            <p:nvPr/>
          </p:nvGrpSpPr>
          <p:grpSpPr>
            <a:xfrm>
              <a:off x="974068" y="2613061"/>
              <a:ext cx="2928473" cy="1941442"/>
              <a:chOff x="974068" y="2613061"/>
              <a:chExt cx="2928473" cy="1941442"/>
            </a:xfrm>
          </p:grpSpPr>
          <p:sp>
            <p:nvSpPr>
              <p:cNvPr id="7" name="object 25"/>
              <p:cNvSpPr/>
              <p:nvPr/>
            </p:nvSpPr>
            <p:spPr>
              <a:xfrm>
                <a:off x="974068" y="2613061"/>
                <a:ext cx="2928473" cy="1941442"/>
              </a:xfrm>
              <a:custGeom>
                <a:avLst/>
                <a:gdLst/>
                <a:ahLst/>
                <a:cxnLst/>
                <a:rect l="l" t="t" r="r" b="b"/>
                <a:pathLst>
                  <a:path w="5017134" h="4072254">
                    <a:moveTo>
                      <a:pt x="4338320" y="0"/>
                    </a:moveTo>
                    <a:lnTo>
                      <a:pt x="678688" y="0"/>
                    </a:lnTo>
                    <a:lnTo>
                      <a:pt x="630225" y="1704"/>
                    </a:lnTo>
                    <a:lnTo>
                      <a:pt x="582680" y="6740"/>
                    </a:lnTo>
                    <a:lnTo>
                      <a:pt x="536170" y="14994"/>
                    </a:lnTo>
                    <a:lnTo>
                      <a:pt x="490808" y="26350"/>
                    </a:lnTo>
                    <a:lnTo>
                      <a:pt x="446709" y="40693"/>
                    </a:lnTo>
                    <a:lnTo>
                      <a:pt x="403989" y="57908"/>
                    </a:lnTo>
                    <a:lnTo>
                      <a:pt x="362762" y="77881"/>
                    </a:lnTo>
                    <a:lnTo>
                      <a:pt x="323143" y="100497"/>
                    </a:lnTo>
                    <a:lnTo>
                      <a:pt x="285248" y="125640"/>
                    </a:lnTo>
                    <a:lnTo>
                      <a:pt x="249190" y="153196"/>
                    </a:lnTo>
                    <a:lnTo>
                      <a:pt x="215086" y="183050"/>
                    </a:lnTo>
                    <a:lnTo>
                      <a:pt x="183050" y="215086"/>
                    </a:lnTo>
                    <a:lnTo>
                      <a:pt x="153196" y="249190"/>
                    </a:lnTo>
                    <a:lnTo>
                      <a:pt x="125640" y="285248"/>
                    </a:lnTo>
                    <a:lnTo>
                      <a:pt x="100497" y="323143"/>
                    </a:lnTo>
                    <a:lnTo>
                      <a:pt x="77881" y="362762"/>
                    </a:lnTo>
                    <a:lnTo>
                      <a:pt x="57908" y="403989"/>
                    </a:lnTo>
                    <a:lnTo>
                      <a:pt x="40693" y="446709"/>
                    </a:lnTo>
                    <a:lnTo>
                      <a:pt x="26350" y="490808"/>
                    </a:lnTo>
                    <a:lnTo>
                      <a:pt x="14994" y="536170"/>
                    </a:lnTo>
                    <a:lnTo>
                      <a:pt x="6740" y="582680"/>
                    </a:lnTo>
                    <a:lnTo>
                      <a:pt x="1704" y="630225"/>
                    </a:lnTo>
                    <a:lnTo>
                      <a:pt x="0" y="678688"/>
                    </a:lnTo>
                    <a:lnTo>
                      <a:pt x="0" y="3393440"/>
                    </a:lnTo>
                    <a:lnTo>
                      <a:pt x="1704" y="3441902"/>
                    </a:lnTo>
                    <a:lnTo>
                      <a:pt x="6740" y="3489447"/>
                    </a:lnTo>
                    <a:lnTo>
                      <a:pt x="14994" y="3535957"/>
                    </a:lnTo>
                    <a:lnTo>
                      <a:pt x="26350" y="3581319"/>
                    </a:lnTo>
                    <a:lnTo>
                      <a:pt x="40693" y="3625418"/>
                    </a:lnTo>
                    <a:lnTo>
                      <a:pt x="57908" y="3668138"/>
                    </a:lnTo>
                    <a:lnTo>
                      <a:pt x="77881" y="3709365"/>
                    </a:lnTo>
                    <a:lnTo>
                      <a:pt x="100497" y="3748984"/>
                    </a:lnTo>
                    <a:lnTo>
                      <a:pt x="125640" y="3786879"/>
                    </a:lnTo>
                    <a:lnTo>
                      <a:pt x="153196" y="3822937"/>
                    </a:lnTo>
                    <a:lnTo>
                      <a:pt x="183050" y="3857041"/>
                    </a:lnTo>
                    <a:lnTo>
                      <a:pt x="215086" y="3889077"/>
                    </a:lnTo>
                    <a:lnTo>
                      <a:pt x="249190" y="3918931"/>
                    </a:lnTo>
                    <a:lnTo>
                      <a:pt x="285248" y="3946487"/>
                    </a:lnTo>
                    <a:lnTo>
                      <a:pt x="323143" y="3971630"/>
                    </a:lnTo>
                    <a:lnTo>
                      <a:pt x="362762" y="3994246"/>
                    </a:lnTo>
                    <a:lnTo>
                      <a:pt x="403989" y="4014219"/>
                    </a:lnTo>
                    <a:lnTo>
                      <a:pt x="446709" y="4031434"/>
                    </a:lnTo>
                    <a:lnTo>
                      <a:pt x="490808" y="4045777"/>
                    </a:lnTo>
                    <a:lnTo>
                      <a:pt x="536170" y="4057133"/>
                    </a:lnTo>
                    <a:lnTo>
                      <a:pt x="582680" y="4065387"/>
                    </a:lnTo>
                    <a:lnTo>
                      <a:pt x="630225" y="4070423"/>
                    </a:lnTo>
                    <a:lnTo>
                      <a:pt x="678688" y="4072128"/>
                    </a:lnTo>
                    <a:lnTo>
                      <a:pt x="4338320" y="4072128"/>
                    </a:lnTo>
                    <a:lnTo>
                      <a:pt x="4386782" y="4070423"/>
                    </a:lnTo>
                    <a:lnTo>
                      <a:pt x="4434327" y="4065387"/>
                    </a:lnTo>
                    <a:lnTo>
                      <a:pt x="4480837" y="4057133"/>
                    </a:lnTo>
                    <a:lnTo>
                      <a:pt x="4526199" y="4045777"/>
                    </a:lnTo>
                    <a:lnTo>
                      <a:pt x="4570298" y="4031434"/>
                    </a:lnTo>
                    <a:lnTo>
                      <a:pt x="4613018" y="4014219"/>
                    </a:lnTo>
                    <a:lnTo>
                      <a:pt x="4654245" y="3994246"/>
                    </a:lnTo>
                    <a:lnTo>
                      <a:pt x="4693864" y="3971630"/>
                    </a:lnTo>
                    <a:lnTo>
                      <a:pt x="4731759" y="3946487"/>
                    </a:lnTo>
                    <a:lnTo>
                      <a:pt x="4767817" y="3918931"/>
                    </a:lnTo>
                    <a:lnTo>
                      <a:pt x="4801921" y="3889077"/>
                    </a:lnTo>
                    <a:lnTo>
                      <a:pt x="4833957" y="3857041"/>
                    </a:lnTo>
                    <a:lnTo>
                      <a:pt x="4863811" y="3822937"/>
                    </a:lnTo>
                    <a:lnTo>
                      <a:pt x="4891367" y="3786879"/>
                    </a:lnTo>
                    <a:lnTo>
                      <a:pt x="4916510" y="3748984"/>
                    </a:lnTo>
                    <a:lnTo>
                      <a:pt x="4939126" y="3709365"/>
                    </a:lnTo>
                    <a:lnTo>
                      <a:pt x="4959099" y="3668138"/>
                    </a:lnTo>
                    <a:lnTo>
                      <a:pt x="4976314" y="3625418"/>
                    </a:lnTo>
                    <a:lnTo>
                      <a:pt x="4990657" y="3581319"/>
                    </a:lnTo>
                    <a:lnTo>
                      <a:pt x="5002013" y="3535957"/>
                    </a:lnTo>
                    <a:lnTo>
                      <a:pt x="5010267" y="3489447"/>
                    </a:lnTo>
                    <a:lnTo>
                      <a:pt x="5015303" y="3441902"/>
                    </a:lnTo>
                    <a:lnTo>
                      <a:pt x="5017008" y="3393440"/>
                    </a:lnTo>
                    <a:lnTo>
                      <a:pt x="5017008" y="678688"/>
                    </a:lnTo>
                    <a:lnTo>
                      <a:pt x="5015303" y="630225"/>
                    </a:lnTo>
                    <a:lnTo>
                      <a:pt x="5010267" y="582680"/>
                    </a:lnTo>
                    <a:lnTo>
                      <a:pt x="5002013" y="536170"/>
                    </a:lnTo>
                    <a:lnTo>
                      <a:pt x="4990657" y="490808"/>
                    </a:lnTo>
                    <a:lnTo>
                      <a:pt x="4976314" y="446709"/>
                    </a:lnTo>
                    <a:lnTo>
                      <a:pt x="4959099" y="403989"/>
                    </a:lnTo>
                    <a:lnTo>
                      <a:pt x="4939126" y="362762"/>
                    </a:lnTo>
                    <a:lnTo>
                      <a:pt x="4916510" y="323143"/>
                    </a:lnTo>
                    <a:lnTo>
                      <a:pt x="4891367" y="285248"/>
                    </a:lnTo>
                    <a:lnTo>
                      <a:pt x="4863811" y="249190"/>
                    </a:lnTo>
                    <a:lnTo>
                      <a:pt x="4833957" y="215086"/>
                    </a:lnTo>
                    <a:lnTo>
                      <a:pt x="4801921" y="183050"/>
                    </a:lnTo>
                    <a:lnTo>
                      <a:pt x="4767817" y="153196"/>
                    </a:lnTo>
                    <a:lnTo>
                      <a:pt x="4731759" y="125640"/>
                    </a:lnTo>
                    <a:lnTo>
                      <a:pt x="4693864" y="100497"/>
                    </a:lnTo>
                    <a:lnTo>
                      <a:pt x="4654245" y="77881"/>
                    </a:lnTo>
                    <a:lnTo>
                      <a:pt x="4613018" y="57908"/>
                    </a:lnTo>
                    <a:lnTo>
                      <a:pt x="4570298" y="40693"/>
                    </a:lnTo>
                    <a:lnTo>
                      <a:pt x="4526199" y="26350"/>
                    </a:lnTo>
                    <a:lnTo>
                      <a:pt x="4480837" y="14994"/>
                    </a:lnTo>
                    <a:lnTo>
                      <a:pt x="4434327" y="6740"/>
                    </a:lnTo>
                    <a:lnTo>
                      <a:pt x="4386782" y="1704"/>
                    </a:lnTo>
                    <a:lnTo>
                      <a:pt x="4338320" y="0"/>
                    </a:lnTo>
                    <a:close/>
                  </a:path>
                </a:pathLst>
              </a:custGeom>
              <a:solidFill>
                <a:srgbClr val="3B3B3B"/>
              </a:solidFill>
            </p:spPr>
            <p:txBody>
              <a:bodyPr wrap="square" lIns="0" tIns="0" rIns="0" bIns="0" rtlCol="0" anchor="ctr"/>
              <a:lstStyle/>
              <a:p>
                <a:pPr fontAlgn="t"/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    Management Plane</a:t>
                </a:r>
              </a:p>
              <a:p>
                <a:pPr fontAlgn="t"/>
                <a:endParaRPr lang="en-US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fontAlgn="t"/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    Control Plane</a:t>
                </a:r>
              </a:p>
              <a:p>
                <a:pPr fontAlgn="t"/>
                <a:endParaRPr lang="en-US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  <a:p>
                <a:pPr fontAlgn="t"/>
                <a:r>
                  <a:rPr lang="en-US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    Data Plane</a:t>
                </a:r>
              </a:p>
            </p:txBody>
          </p:sp>
          <p:sp>
            <p:nvSpPr>
              <p:cNvPr id="8" name="object 26"/>
              <p:cNvSpPr/>
              <p:nvPr/>
            </p:nvSpPr>
            <p:spPr>
              <a:xfrm>
                <a:off x="974068" y="2613061"/>
                <a:ext cx="2928473" cy="1941442"/>
              </a:xfrm>
              <a:custGeom>
                <a:avLst/>
                <a:gdLst/>
                <a:ahLst/>
                <a:cxnLst/>
                <a:rect l="l" t="t" r="r" b="b"/>
                <a:pathLst>
                  <a:path w="5017134" h="4072254">
                    <a:moveTo>
                      <a:pt x="0" y="678688"/>
                    </a:moveTo>
                    <a:lnTo>
                      <a:pt x="1704" y="630225"/>
                    </a:lnTo>
                    <a:lnTo>
                      <a:pt x="6740" y="582680"/>
                    </a:lnTo>
                    <a:lnTo>
                      <a:pt x="14994" y="536170"/>
                    </a:lnTo>
                    <a:lnTo>
                      <a:pt x="26350" y="490808"/>
                    </a:lnTo>
                    <a:lnTo>
                      <a:pt x="40693" y="446709"/>
                    </a:lnTo>
                    <a:lnTo>
                      <a:pt x="57908" y="403989"/>
                    </a:lnTo>
                    <a:lnTo>
                      <a:pt x="77881" y="362762"/>
                    </a:lnTo>
                    <a:lnTo>
                      <a:pt x="100497" y="323143"/>
                    </a:lnTo>
                    <a:lnTo>
                      <a:pt x="125640" y="285248"/>
                    </a:lnTo>
                    <a:lnTo>
                      <a:pt x="153196" y="249190"/>
                    </a:lnTo>
                    <a:lnTo>
                      <a:pt x="183050" y="215086"/>
                    </a:lnTo>
                    <a:lnTo>
                      <a:pt x="215086" y="183050"/>
                    </a:lnTo>
                    <a:lnTo>
                      <a:pt x="249190" y="153196"/>
                    </a:lnTo>
                    <a:lnTo>
                      <a:pt x="285248" y="125640"/>
                    </a:lnTo>
                    <a:lnTo>
                      <a:pt x="323143" y="100497"/>
                    </a:lnTo>
                    <a:lnTo>
                      <a:pt x="362762" y="77881"/>
                    </a:lnTo>
                    <a:lnTo>
                      <a:pt x="403989" y="57908"/>
                    </a:lnTo>
                    <a:lnTo>
                      <a:pt x="446709" y="40693"/>
                    </a:lnTo>
                    <a:lnTo>
                      <a:pt x="490808" y="26350"/>
                    </a:lnTo>
                    <a:lnTo>
                      <a:pt x="536170" y="14994"/>
                    </a:lnTo>
                    <a:lnTo>
                      <a:pt x="582680" y="6740"/>
                    </a:lnTo>
                    <a:lnTo>
                      <a:pt x="630225" y="1704"/>
                    </a:lnTo>
                    <a:lnTo>
                      <a:pt x="678688" y="0"/>
                    </a:lnTo>
                    <a:lnTo>
                      <a:pt x="4338320" y="0"/>
                    </a:lnTo>
                    <a:lnTo>
                      <a:pt x="4386782" y="1704"/>
                    </a:lnTo>
                    <a:lnTo>
                      <a:pt x="4434327" y="6740"/>
                    </a:lnTo>
                    <a:lnTo>
                      <a:pt x="4480837" y="14994"/>
                    </a:lnTo>
                    <a:lnTo>
                      <a:pt x="4526199" y="26350"/>
                    </a:lnTo>
                    <a:lnTo>
                      <a:pt x="4570298" y="40693"/>
                    </a:lnTo>
                    <a:lnTo>
                      <a:pt x="4613018" y="57908"/>
                    </a:lnTo>
                    <a:lnTo>
                      <a:pt x="4654245" y="77881"/>
                    </a:lnTo>
                    <a:lnTo>
                      <a:pt x="4693864" y="100497"/>
                    </a:lnTo>
                    <a:lnTo>
                      <a:pt x="4731759" y="125640"/>
                    </a:lnTo>
                    <a:lnTo>
                      <a:pt x="4767817" y="153196"/>
                    </a:lnTo>
                    <a:lnTo>
                      <a:pt x="4801921" y="183050"/>
                    </a:lnTo>
                    <a:lnTo>
                      <a:pt x="4833957" y="215086"/>
                    </a:lnTo>
                    <a:lnTo>
                      <a:pt x="4863811" y="249190"/>
                    </a:lnTo>
                    <a:lnTo>
                      <a:pt x="4891367" y="285248"/>
                    </a:lnTo>
                    <a:lnTo>
                      <a:pt x="4916510" y="323143"/>
                    </a:lnTo>
                    <a:lnTo>
                      <a:pt x="4939126" y="362762"/>
                    </a:lnTo>
                    <a:lnTo>
                      <a:pt x="4959099" y="403989"/>
                    </a:lnTo>
                    <a:lnTo>
                      <a:pt x="4976314" y="446709"/>
                    </a:lnTo>
                    <a:lnTo>
                      <a:pt x="4990657" y="490808"/>
                    </a:lnTo>
                    <a:lnTo>
                      <a:pt x="5002013" y="536170"/>
                    </a:lnTo>
                    <a:lnTo>
                      <a:pt x="5010267" y="582680"/>
                    </a:lnTo>
                    <a:lnTo>
                      <a:pt x="5015303" y="630225"/>
                    </a:lnTo>
                    <a:lnTo>
                      <a:pt x="5017008" y="678688"/>
                    </a:lnTo>
                    <a:lnTo>
                      <a:pt x="5017008" y="3393440"/>
                    </a:lnTo>
                    <a:lnTo>
                      <a:pt x="5015303" y="3441902"/>
                    </a:lnTo>
                    <a:lnTo>
                      <a:pt x="5010267" y="3489447"/>
                    </a:lnTo>
                    <a:lnTo>
                      <a:pt x="5002013" y="3535957"/>
                    </a:lnTo>
                    <a:lnTo>
                      <a:pt x="4990657" y="3581319"/>
                    </a:lnTo>
                    <a:lnTo>
                      <a:pt x="4976314" y="3625418"/>
                    </a:lnTo>
                    <a:lnTo>
                      <a:pt x="4959099" y="3668138"/>
                    </a:lnTo>
                    <a:lnTo>
                      <a:pt x="4939126" y="3709365"/>
                    </a:lnTo>
                    <a:lnTo>
                      <a:pt x="4916510" y="3748984"/>
                    </a:lnTo>
                    <a:lnTo>
                      <a:pt x="4891367" y="3786879"/>
                    </a:lnTo>
                    <a:lnTo>
                      <a:pt x="4863811" y="3822937"/>
                    </a:lnTo>
                    <a:lnTo>
                      <a:pt x="4833957" y="3857041"/>
                    </a:lnTo>
                    <a:lnTo>
                      <a:pt x="4801921" y="3889077"/>
                    </a:lnTo>
                    <a:lnTo>
                      <a:pt x="4767817" y="3918931"/>
                    </a:lnTo>
                    <a:lnTo>
                      <a:pt x="4731759" y="3946487"/>
                    </a:lnTo>
                    <a:lnTo>
                      <a:pt x="4693864" y="3971630"/>
                    </a:lnTo>
                    <a:lnTo>
                      <a:pt x="4654245" y="3994246"/>
                    </a:lnTo>
                    <a:lnTo>
                      <a:pt x="4613018" y="4014219"/>
                    </a:lnTo>
                    <a:lnTo>
                      <a:pt x="4570298" y="4031434"/>
                    </a:lnTo>
                    <a:lnTo>
                      <a:pt x="4526199" y="4045777"/>
                    </a:lnTo>
                    <a:lnTo>
                      <a:pt x="4480837" y="4057133"/>
                    </a:lnTo>
                    <a:lnTo>
                      <a:pt x="4434327" y="4065387"/>
                    </a:lnTo>
                    <a:lnTo>
                      <a:pt x="4386782" y="4070423"/>
                    </a:lnTo>
                    <a:lnTo>
                      <a:pt x="4338320" y="4072128"/>
                    </a:lnTo>
                    <a:lnTo>
                      <a:pt x="678688" y="4072128"/>
                    </a:lnTo>
                    <a:lnTo>
                      <a:pt x="630225" y="4070423"/>
                    </a:lnTo>
                    <a:lnTo>
                      <a:pt x="582680" y="4065387"/>
                    </a:lnTo>
                    <a:lnTo>
                      <a:pt x="536170" y="4057133"/>
                    </a:lnTo>
                    <a:lnTo>
                      <a:pt x="490808" y="4045777"/>
                    </a:lnTo>
                    <a:lnTo>
                      <a:pt x="446709" y="4031434"/>
                    </a:lnTo>
                    <a:lnTo>
                      <a:pt x="403989" y="4014219"/>
                    </a:lnTo>
                    <a:lnTo>
                      <a:pt x="362762" y="3994246"/>
                    </a:lnTo>
                    <a:lnTo>
                      <a:pt x="323143" y="3971630"/>
                    </a:lnTo>
                    <a:lnTo>
                      <a:pt x="285248" y="3946487"/>
                    </a:lnTo>
                    <a:lnTo>
                      <a:pt x="249190" y="3918931"/>
                    </a:lnTo>
                    <a:lnTo>
                      <a:pt x="215086" y="3889077"/>
                    </a:lnTo>
                    <a:lnTo>
                      <a:pt x="183050" y="3857041"/>
                    </a:lnTo>
                    <a:lnTo>
                      <a:pt x="153196" y="3822937"/>
                    </a:lnTo>
                    <a:lnTo>
                      <a:pt x="125640" y="3786879"/>
                    </a:lnTo>
                    <a:lnTo>
                      <a:pt x="100497" y="3748984"/>
                    </a:lnTo>
                    <a:lnTo>
                      <a:pt x="77881" y="3709365"/>
                    </a:lnTo>
                    <a:lnTo>
                      <a:pt x="57908" y="3668138"/>
                    </a:lnTo>
                    <a:lnTo>
                      <a:pt x="40693" y="3625418"/>
                    </a:lnTo>
                    <a:lnTo>
                      <a:pt x="26350" y="3581319"/>
                    </a:lnTo>
                    <a:lnTo>
                      <a:pt x="14994" y="3535957"/>
                    </a:lnTo>
                    <a:lnTo>
                      <a:pt x="6740" y="3489447"/>
                    </a:lnTo>
                    <a:lnTo>
                      <a:pt x="1704" y="3441902"/>
                    </a:lnTo>
                    <a:lnTo>
                      <a:pt x="0" y="3393440"/>
                    </a:lnTo>
                    <a:lnTo>
                      <a:pt x="0" y="678688"/>
                    </a:lnTo>
                    <a:close/>
                  </a:path>
                </a:pathLst>
              </a:custGeom>
              <a:ln w="12192">
                <a:solidFill>
                  <a:srgbClr val="687D0C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dirty="0"/>
              </a:p>
            </p:txBody>
          </p:sp>
          <p:grpSp>
            <p:nvGrpSpPr>
              <p:cNvPr id="91" name="Group 90"/>
              <p:cNvGrpSpPr/>
              <p:nvPr/>
            </p:nvGrpSpPr>
            <p:grpSpPr>
              <a:xfrm>
                <a:off x="3078530" y="2774339"/>
                <a:ext cx="662251" cy="1689470"/>
                <a:chOff x="9206483" y="3785615"/>
                <a:chExt cx="1115949" cy="3664078"/>
              </a:xfrm>
            </p:grpSpPr>
            <p:sp>
              <p:nvSpPr>
                <p:cNvPr id="66" name="object 27"/>
                <p:cNvSpPr/>
                <p:nvPr/>
              </p:nvSpPr>
              <p:spPr>
                <a:xfrm>
                  <a:off x="9208007" y="3785615"/>
                  <a:ext cx="1114044" cy="1115567"/>
                </a:xfrm>
                <a:prstGeom prst="rect">
                  <a:avLst/>
                </a:prstGeom>
                <a:blipFill>
                  <a:blip r:embed="rId3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7" name="object 28"/>
                <p:cNvSpPr/>
                <p:nvPr/>
              </p:nvSpPr>
              <p:spPr>
                <a:xfrm>
                  <a:off x="9208007" y="4940808"/>
                  <a:ext cx="1114425" cy="1240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425" h="1240789">
                      <a:moveTo>
                        <a:pt x="0" y="1240536"/>
                      </a:moveTo>
                      <a:lnTo>
                        <a:pt x="1114044" y="1240536"/>
                      </a:lnTo>
                      <a:lnTo>
                        <a:pt x="1114044" y="0"/>
                      </a:lnTo>
                      <a:lnTo>
                        <a:pt x="0" y="0"/>
                      </a:lnTo>
                      <a:lnTo>
                        <a:pt x="0" y="12405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8" name="object 29"/>
                <p:cNvSpPr/>
                <p:nvPr/>
              </p:nvSpPr>
              <p:spPr>
                <a:xfrm>
                  <a:off x="9208007" y="4940808"/>
                  <a:ext cx="1114425" cy="1240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425" h="1240789">
                      <a:moveTo>
                        <a:pt x="0" y="1240536"/>
                      </a:moveTo>
                      <a:lnTo>
                        <a:pt x="1114044" y="1240536"/>
                      </a:lnTo>
                      <a:lnTo>
                        <a:pt x="1114044" y="0"/>
                      </a:lnTo>
                      <a:lnTo>
                        <a:pt x="0" y="0"/>
                      </a:lnTo>
                      <a:lnTo>
                        <a:pt x="0" y="1240536"/>
                      </a:lnTo>
                      <a:close/>
                    </a:path>
                  </a:pathLst>
                </a:custGeom>
                <a:ln w="12192">
                  <a:solidFill>
                    <a:srgbClr val="3B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69" name="object 30"/>
                <p:cNvSpPr/>
                <p:nvPr/>
              </p:nvSpPr>
              <p:spPr>
                <a:xfrm>
                  <a:off x="9390126" y="5694426"/>
                  <a:ext cx="0" cy="501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501014">
                      <a:moveTo>
                        <a:pt x="0" y="0"/>
                      </a:moveTo>
                      <a:lnTo>
                        <a:pt x="0" y="501014"/>
                      </a:lnTo>
                    </a:path>
                  </a:pathLst>
                </a:custGeom>
                <a:ln w="38100">
                  <a:solidFill>
                    <a:srgbClr val="3B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0" name="object 31"/>
                <p:cNvSpPr/>
                <p:nvPr/>
              </p:nvSpPr>
              <p:spPr>
                <a:xfrm>
                  <a:off x="9392007" y="5050282"/>
                  <a:ext cx="397510" cy="640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509" h="640714">
                      <a:moveTo>
                        <a:pt x="396898" y="0"/>
                      </a:moveTo>
                      <a:lnTo>
                        <a:pt x="351851" y="15507"/>
                      </a:lnTo>
                      <a:lnTo>
                        <a:pt x="308868" y="34897"/>
                      </a:lnTo>
                      <a:lnTo>
                        <a:pt x="268085" y="57948"/>
                      </a:lnTo>
                      <a:lnTo>
                        <a:pt x="229638" y="84437"/>
                      </a:lnTo>
                      <a:lnTo>
                        <a:pt x="193666" y="114142"/>
                      </a:lnTo>
                      <a:lnTo>
                        <a:pt x="160303" y="146840"/>
                      </a:lnTo>
                      <a:lnTo>
                        <a:pt x="129686" y="182308"/>
                      </a:lnTo>
                      <a:lnTo>
                        <a:pt x="101952" y="220325"/>
                      </a:lnTo>
                      <a:lnTo>
                        <a:pt x="77238" y="260668"/>
                      </a:lnTo>
                      <a:lnTo>
                        <a:pt x="55679" y="303115"/>
                      </a:lnTo>
                      <a:lnTo>
                        <a:pt x="37413" y="347443"/>
                      </a:lnTo>
                      <a:lnTo>
                        <a:pt x="22575" y="393430"/>
                      </a:lnTo>
                      <a:lnTo>
                        <a:pt x="11303" y="440853"/>
                      </a:lnTo>
                      <a:lnTo>
                        <a:pt x="3732" y="489490"/>
                      </a:lnTo>
                      <a:lnTo>
                        <a:pt x="0" y="539118"/>
                      </a:lnTo>
                      <a:lnTo>
                        <a:pt x="242" y="589516"/>
                      </a:lnTo>
                      <a:lnTo>
                        <a:pt x="4595" y="640460"/>
                      </a:lnTo>
                    </a:path>
                  </a:pathLst>
                </a:custGeom>
                <a:ln w="38100">
                  <a:solidFill>
                    <a:srgbClr val="3B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1" name="object 32"/>
                <p:cNvSpPr/>
                <p:nvPr/>
              </p:nvSpPr>
              <p:spPr>
                <a:xfrm>
                  <a:off x="9767823" y="5050282"/>
                  <a:ext cx="396240" cy="640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240" h="640714">
                      <a:moveTo>
                        <a:pt x="0" y="0"/>
                      </a:moveTo>
                      <a:lnTo>
                        <a:pt x="44959" y="15527"/>
                      </a:lnTo>
                      <a:lnTo>
                        <a:pt x="87857" y="34932"/>
                      </a:lnTo>
                      <a:lnTo>
                        <a:pt x="128558" y="57993"/>
                      </a:lnTo>
                      <a:lnTo>
                        <a:pt x="166927" y="84488"/>
                      </a:lnTo>
                      <a:lnTo>
                        <a:pt x="202827" y="114194"/>
                      </a:lnTo>
                      <a:lnTo>
                        <a:pt x="236121" y="146890"/>
                      </a:lnTo>
                      <a:lnTo>
                        <a:pt x="266675" y="182354"/>
                      </a:lnTo>
                      <a:lnTo>
                        <a:pt x="294352" y="220362"/>
                      </a:lnTo>
                      <a:lnTo>
                        <a:pt x="319017" y="260694"/>
                      </a:lnTo>
                      <a:lnTo>
                        <a:pt x="340532" y="303127"/>
                      </a:lnTo>
                      <a:lnTo>
                        <a:pt x="358762" y="347439"/>
                      </a:lnTo>
                      <a:lnTo>
                        <a:pt x="373571" y="393408"/>
                      </a:lnTo>
                      <a:lnTo>
                        <a:pt x="384823" y="440812"/>
                      </a:lnTo>
                      <a:lnTo>
                        <a:pt x="392382" y="489429"/>
                      </a:lnTo>
                      <a:lnTo>
                        <a:pt x="396112" y="539036"/>
                      </a:lnTo>
                      <a:lnTo>
                        <a:pt x="395877" y="589411"/>
                      </a:lnTo>
                      <a:lnTo>
                        <a:pt x="391541" y="640333"/>
                      </a:lnTo>
                    </a:path>
                  </a:pathLst>
                </a:custGeom>
                <a:ln w="38100">
                  <a:solidFill>
                    <a:srgbClr val="3B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2" name="object 33"/>
                <p:cNvSpPr/>
                <p:nvPr/>
              </p:nvSpPr>
              <p:spPr>
                <a:xfrm>
                  <a:off x="10164318" y="5694426"/>
                  <a:ext cx="0" cy="501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501014">
                      <a:moveTo>
                        <a:pt x="0" y="0"/>
                      </a:moveTo>
                      <a:lnTo>
                        <a:pt x="0" y="501014"/>
                      </a:lnTo>
                    </a:path>
                  </a:pathLst>
                </a:custGeom>
                <a:ln w="38100">
                  <a:solidFill>
                    <a:srgbClr val="3B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3" name="object 34"/>
                <p:cNvSpPr/>
                <p:nvPr/>
              </p:nvSpPr>
              <p:spPr>
                <a:xfrm>
                  <a:off x="9789414" y="5049773"/>
                  <a:ext cx="0" cy="1144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144904">
                      <a:moveTo>
                        <a:pt x="0" y="0"/>
                      </a:moveTo>
                      <a:lnTo>
                        <a:pt x="0" y="1144651"/>
                      </a:lnTo>
                    </a:path>
                  </a:pathLst>
                </a:custGeom>
                <a:ln w="38100">
                  <a:solidFill>
                    <a:srgbClr val="3B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4" name="object 35"/>
                <p:cNvSpPr/>
                <p:nvPr/>
              </p:nvSpPr>
              <p:spPr>
                <a:xfrm>
                  <a:off x="9397745" y="5677661"/>
                  <a:ext cx="7626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634">
                      <a:moveTo>
                        <a:pt x="0" y="0"/>
                      </a:moveTo>
                      <a:lnTo>
                        <a:pt x="762634" y="0"/>
                      </a:lnTo>
                    </a:path>
                  </a:pathLst>
                </a:custGeom>
                <a:ln w="38100">
                  <a:solidFill>
                    <a:srgbClr val="3B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5" name="object 36"/>
                <p:cNvSpPr/>
                <p:nvPr/>
              </p:nvSpPr>
              <p:spPr>
                <a:xfrm>
                  <a:off x="9206483" y="6208776"/>
                  <a:ext cx="1114425" cy="1240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425" h="1240790">
                      <a:moveTo>
                        <a:pt x="0" y="1240536"/>
                      </a:moveTo>
                      <a:lnTo>
                        <a:pt x="1114044" y="1240536"/>
                      </a:lnTo>
                      <a:lnTo>
                        <a:pt x="1114044" y="0"/>
                      </a:lnTo>
                      <a:lnTo>
                        <a:pt x="0" y="0"/>
                      </a:lnTo>
                      <a:lnTo>
                        <a:pt x="0" y="12405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6" name="object 37"/>
                <p:cNvSpPr/>
                <p:nvPr/>
              </p:nvSpPr>
              <p:spPr>
                <a:xfrm>
                  <a:off x="9206483" y="6208776"/>
                  <a:ext cx="1114425" cy="1240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425" h="1240790">
                      <a:moveTo>
                        <a:pt x="0" y="1240536"/>
                      </a:moveTo>
                      <a:lnTo>
                        <a:pt x="1114044" y="1240536"/>
                      </a:lnTo>
                      <a:lnTo>
                        <a:pt x="1114044" y="0"/>
                      </a:lnTo>
                      <a:lnTo>
                        <a:pt x="0" y="0"/>
                      </a:lnTo>
                      <a:lnTo>
                        <a:pt x="0" y="1240536"/>
                      </a:lnTo>
                      <a:close/>
                    </a:path>
                  </a:pathLst>
                </a:custGeom>
                <a:ln w="12192">
                  <a:solidFill>
                    <a:srgbClr val="3B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7" name="object 38"/>
                <p:cNvSpPr/>
                <p:nvPr/>
              </p:nvSpPr>
              <p:spPr>
                <a:xfrm>
                  <a:off x="9388602" y="6948678"/>
                  <a:ext cx="0" cy="501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501015">
                      <a:moveTo>
                        <a:pt x="0" y="0"/>
                      </a:moveTo>
                      <a:lnTo>
                        <a:pt x="0" y="501015"/>
                      </a:lnTo>
                    </a:path>
                  </a:pathLst>
                </a:custGeom>
                <a:ln w="38100">
                  <a:solidFill>
                    <a:srgbClr val="3B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8" name="object 39"/>
                <p:cNvSpPr/>
                <p:nvPr/>
              </p:nvSpPr>
              <p:spPr>
                <a:xfrm>
                  <a:off x="9390483" y="6318250"/>
                  <a:ext cx="397510" cy="640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509" h="640715">
                      <a:moveTo>
                        <a:pt x="396898" y="0"/>
                      </a:moveTo>
                      <a:lnTo>
                        <a:pt x="351851" y="15507"/>
                      </a:lnTo>
                      <a:lnTo>
                        <a:pt x="308868" y="34897"/>
                      </a:lnTo>
                      <a:lnTo>
                        <a:pt x="268085" y="57948"/>
                      </a:lnTo>
                      <a:lnTo>
                        <a:pt x="229638" y="84437"/>
                      </a:lnTo>
                      <a:lnTo>
                        <a:pt x="193666" y="114142"/>
                      </a:lnTo>
                      <a:lnTo>
                        <a:pt x="160303" y="146840"/>
                      </a:lnTo>
                      <a:lnTo>
                        <a:pt x="129686" y="182308"/>
                      </a:lnTo>
                      <a:lnTo>
                        <a:pt x="101952" y="220325"/>
                      </a:lnTo>
                      <a:lnTo>
                        <a:pt x="77238" y="260668"/>
                      </a:lnTo>
                      <a:lnTo>
                        <a:pt x="55679" y="303115"/>
                      </a:lnTo>
                      <a:lnTo>
                        <a:pt x="37413" y="347443"/>
                      </a:lnTo>
                      <a:lnTo>
                        <a:pt x="22575" y="393430"/>
                      </a:lnTo>
                      <a:lnTo>
                        <a:pt x="11303" y="440853"/>
                      </a:lnTo>
                      <a:lnTo>
                        <a:pt x="3732" y="489490"/>
                      </a:lnTo>
                      <a:lnTo>
                        <a:pt x="0" y="539118"/>
                      </a:lnTo>
                      <a:lnTo>
                        <a:pt x="242" y="589516"/>
                      </a:lnTo>
                      <a:lnTo>
                        <a:pt x="4595" y="640461"/>
                      </a:lnTo>
                    </a:path>
                  </a:pathLst>
                </a:custGeom>
                <a:ln w="38100">
                  <a:solidFill>
                    <a:srgbClr val="3B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9" name="object 40"/>
                <p:cNvSpPr/>
                <p:nvPr/>
              </p:nvSpPr>
              <p:spPr>
                <a:xfrm>
                  <a:off x="9765538" y="6318250"/>
                  <a:ext cx="397510" cy="640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509" h="640715">
                      <a:moveTo>
                        <a:pt x="0" y="0"/>
                      </a:moveTo>
                      <a:lnTo>
                        <a:pt x="45047" y="15507"/>
                      </a:lnTo>
                      <a:lnTo>
                        <a:pt x="88030" y="34897"/>
                      </a:lnTo>
                      <a:lnTo>
                        <a:pt x="128813" y="57948"/>
                      </a:lnTo>
                      <a:lnTo>
                        <a:pt x="167259" y="84437"/>
                      </a:lnTo>
                      <a:lnTo>
                        <a:pt x="203232" y="114142"/>
                      </a:lnTo>
                      <a:lnTo>
                        <a:pt x="236595" y="146840"/>
                      </a:lnTo>
                      <a:lnTo>
                        <a:pt x="267212" y="182308"/>
                      </a:lnTo>
                      <a:lnTo>
                        <a:pt x="294946" y="220325"/>
                      </a:lnTo>
                      <a:lnTo>
                        <a:pt x="319660" y="260668"/>
                      </a:lnTo>
                      <a:lnTo>
                        <a:pt x="341219" y="303115"/>
                      </a:lnTo>
                      <a:lnTo>
                        <a:pt x="359485" y="347443"/>
                      </a:lnTo>
                      <a:lnTo>
                        <a:pt x="374323" y="393430"/>
                      </a:lnTo>
                      <a:lnTo>
                        <a:pt x="385595" y="440853"/>
                      </a:lnTo>
                      <a:lnTo>
                        <a:pt x="393166" y="489490"/>
                      </a:lnTo>
                      <a:lnTo>
                        <a:pt x="396898" y="539118"/>
                      </a:lnTo>
                      <a:lnTo>
                        <a:pt x="396656" y="589516"/>
                      </a:lnTo>
                      <a:lnTo>
                        <a:pt x="392302" y="640461"/>
                      </a:lnTo>
                    </a:path>
                  </a:pathLst>
                </a:custGeom>
                <a:ln w="38100">
                  <a:solidFill>
                    <a:srgbClr val="3B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0" name="object 41"/>
                <p:cNvSpPr/>
                <p:nvPr/>
              </p:nvSpPr>
              <p:spPr>
                <a:xfrm>
                  <a:off x="10162793" y="6948678"/>
                  <a:ext cx="0" cy="501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501015">
                      <a:moveTo>
                        <a:pt x="0" y="0"/>
                      </a:moveTo>
                      <a:lnTo>
                        <a:pt x="0" y="501015"/>
                      </a:lnTo>
                    </a:path>
                  </a:pathLst>
                </a:custGeom>
                <a:ln w="38100">
                  <a:solidFill>
                    <a:srgbClr val="3B3B3B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1" name="object 42"/>
                <p:cNvSpPr/>
                <p:nvPr/>
              </p:nvSpPr>
              <p:spPr>
                <a:xfrm>
                  <a:off x="9506711" y="6777228"/>
                  <a:ext cx="249936" cy="234696"/>
                </a:xfrm>
                <a:prstGeom prst="rect">
                  <a:avLst/>
                </a:prstGeom>
                <a:blipFill>
                  <a:blip r:embed="rId4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2" name="object 43"/>
                <p:cNvSpPr/>
                <p:nvPr/>
              </p:nvSpPr>
              <p:spPr>
                <a:xfrm>
                  <a:off x="9506711" y="6777228"/>
                  <a:ext cx="250190" cy="23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 h="234950">
                      <a:moveTo>
                        <a:pt x="0" y="39116"/>
                      </a:moveTo>
                      <a:lnTo>
                        <a:pt x="3075" y="23895"/>
                      </a:lnTo>
                      <a:lnTo>
                        <a:pt x="11461" y="11461"/>
                      </a:lnTo>
                      <a:lnTo>
                        <a:pt x="23895" y="3075"/>
                      </a:lnTo>
                      <a:lnTo>
                        <a:pt x="39116" y="0"/>
                      </a:lnTo>
                      <a:lnTo>
                        <a:pt x="210820" y="0"/>
                      </a:lnTo>
                      <a:lnTo>
                        <a:pt x="226040" y="3075"/>
                      </a:lnTo>
                      <a:lnTo>
                        <a:pt x="238474" y="11461"/>
                      </a:lnTo>
                      <a:lnTo>
                        <a:pt x="246860" y="23895"/>
                      </a:lnTo>
                      <a:lnTo>
                        <a:pt x="249936" y="39116"/>
                      </a:lnTo>
                      <a:lnTo>
                        <a:pt x="249936" y="195580"/>
                      </a:lnTo>
                      <a:lnTo>
                        <a:pt x="246860" y="210800"/>
                      </a:lnTo>
                      <a:lnTo>
                        <a:pt x="238474" y="223234"/>
                      </a:lnTo>
                      <a:lnTo>
                        <a:pt x="226040" y="231620"/>
                      </a:lnTo>
                      <a:lnTo>
                        <a:pt x="210820" y="234696"/>
                      </a:lnTo>
                      <a:lnTo>
                        <a:pt x="39116" y="234696"/>
                      </a:lnTo>
                      <a:lnTo>
                        <a:pt x="23895" y="231620"/>
                      </a:lnTo>
                      <a:lnTo>
                        <a:pt x="11461" y="223234"/>
                      </a:lnTo>
                      <a:lnTo>
                        <a:pt x="3075" y="210800"/>
                      </a:lnTo>
                      <a:lnTo>
                        <a:pt x="0" y="195580"/>
                      </a:lnTo>
                      <a:lnTo>
                        <a:pt x="0" y="39116"/>
                      </a:lnTo>
                      <a:close/>
                    </a:path>
                  </a:pathLst>
                </a:custGeom>
                <a:ln w="12192">
                  <a:solidFill>
                    <a:srgbClr val="687D0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3" name="object 44"/>
                <p:cNvSpPr/>
                <p:nvPr/>
              </p:nvSpPr>
              <p:spPr>
                <a:xfrm>
                  <a:off x="9506711" y="7117080"/>
                  <a:ext cx="249936" cy="233171"/>
                </a:xfrm>
                <a:prstGeom prst="rect">
                  <a:avLst/>
                </a:prstGeom>
                <a:blipFill>
                  <a:blip r:embed="rId5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4" name="object 45"/>
                <p:cNvSpPr/>
                <p:nvPr/>
              </p:nvSpPr>
              <p:spPr>
                <a:xfrm>
                  <a:off x="9506711" y="7117080"/>
                  <a:ext cx="250190" cy="233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 h="233679">
                      <a:moveTo>
                        <a:pt x="0" y="38862"/>
                      </a:moveTo>
                      <a:lnTo>
                        <a:pt x="3053" y="23735"/>
                      </a:lnTo>
                      <a:lnTo>
                        <a:pt x="11382" y="11382"/>
                      </a:lnTo>
                      <a:lnTo>
                        <a:pt x="23735" y="3053"/>
                      </a:lnTo>
                      <a:lnTo>
                        <a:pt x="38862" y="0"/>
                      </a:lnTo>
                      <a:lnTo>
                        <a:pt x="211074" y="0"/>
                      </a:lnTo>
                      <a:lnTo>
                        <a:pt x="226200" y="3053"/>
                      </a:lnTo>
                      <a:lnTo>
                        <a:pt x="238553" y="11382"/>
                      </a:lnTo>
                      <a:lnTo>
                        <a:pt x="246882" y="23735"/>
                      </a:lnTo>
                      <a:lnTo>
                        <a:pt x="249936" y="38862"/>
                      </a:lnTo>
                      <a:lnTo>
                        <a:pt x="249936" y="194310"/>
                      </a:lnTo>
                      <a:lnTo>
                        <a:pt x="246882" y="209436"/>
                      </a:lnTo>
                      <a:lnTo>
                        <a:pt x="238553" y="221789"/>
                      </a:lnTo>
                      <a:lnTo>
                        <a:pt x="226200" y="230118"/>
                      </a:lnTo>
                      <a:lnTo>
                        <a:pt x="211074" y="233172"/>
                      </a:lnTo>
                      <a:lnTo>
                        <a:pt x="38862" y="233172"/>
                      </a:lnTo>
                      <a:lnTo>
                        <a:pt x="23735" y="230118"/>
                      </a:lnTo>
                      <a:lnTo>
                        <a:pt x="11382" y="221789"/>
                      </a:lnTo>
                      <a:lnTo>
                        <a:pt x="3053" y="209436"/>
                      </a:lnTo>
                      <a:lnTo>
                        <a:pt x="0" y="194310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ln w="12192">
                  <a:solidFill>
                    <a:srgbClr val="687D0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5" name="object 46"/>
                <p:cNvSpPr/>
                <p:nvPr/>
              </p:nvSpPr>
              <p:spPr>
                <a:xfrm>
                  <a:off x="9834371" y="6778752"/>
                  <a:ext cx="249935" cy="234696"/>
                </a:xfrm>
                <a:prstGeom prst="rect">
                  <a:avLst/>
                </a:prstGeom>
                <a:blipFill>
                  <a:blip r:embed="rId6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6" name="object 47"/>
                <p:cNvSpPr/>
                <p:nvPr/>
              </p:nvSpPr>
              <p:spPr>
                <a:xfrm>
                  <a:off x="9834371" y="6778752"/>
                  <a:ext cx="250190" cy="23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 h="234950">
                      <a:moveTo>
                        <a:pt x="0" y="39116"/>
                      </a:moveTo>
                      <a:lnTo>
                        <a:pt x="3075" y="23895"/>
                      </a:lnTo>
                      <a:lnTo>
                        <a:pt x="11461" y="11461"/>
                      </a:lnTo>
                      <a:lnTo>
                        <a:pt x="23895" y="3075"/>
                      </a:lnTo>
                      <a:lnTo>
                        <a:pt x="39116" y="0"/>
                      </a:lnTo>
                      <a:lnTo>
                        <a:pt x="210820" y="0"/>
                      </a:lnTo>
                      <a:lnTo>
                        <a:pt x="226040" y="3075"/>
                      </a:lnTo>
                      <a:lnTo>
                        <a:pt x="238474" y="11461"/>
                      </a:lnTo>
                      <a:lnTo>
                        <a:pt x="246860" y="23895"/>
                      </a:lnTo>
                      <a:lnTo>
                        <a:pt x="249935" y="39116"/>
                      </a:lnTo>
                      <a:lnTo>
                        <a:pt x="249935" y="195580"/>
                      </a:lnTo>
                      <a:lnTo>
                        <a:pt x="246860" y="210800"/>
                      </a:lnTo>
                      <a:lnTo>
                        <a:pt x="238474" y="223234"/>
                      </a:lnTo>
                      <a:lnTo>
                        <a:pt x="226040" y="231620"/>
                      </a:lnTo>
                      <a:lnTo>
                        <a:pt x="210820" y="234696"/>
                      </a:lnTo>
                      <a:lnTo>
                        <a:pt x="39116" y="234696"/>
                      </a:lnTo>
                      <a:lnTo>
                        <a:pt x="23895" y="231620"/>
                      </a:lnTo>
                      <a:lnTo>
                        <a:pt x="11461" y="223234"/>
                      </a:lnTo>
                      <a:lnTo>
                        <a:pt x="3075" y="210800"/>
                      </a:lnTo>
                      <a:lnTo>
                        <a:pt x="0" y="195580"/>
                      </a:lnTo>
                      <a:lnTo>
                        <a:pt x="0" y="39116"/>
                      </a:lnTo>
                      <a:close/>
                    </a:path>
                  </a:pathLst>
                </a:custGeom>
                <a:ln w="12191">
                  <a:solidFill>
                    <a:srgbClr val="687D0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7" name="object 48"/>
                <p:cNvSpPr/>
                <p:nvPr/>
              </p:nvSpPr>
              <p:spPr>
                <a:xfrm>
                  <a:off x="9834371" y="7126223"/>
                  <a:ext cx="249935" cy="234695"/>
                </a:xfrm>
                <a:prstGeom prst="rect">
                  <a:avLst/>
                </a:prstGeom>
                <a:blipFill>
                  <a:blip r:embed="rId7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8" name="object 49"/>
                <p:cNvSpPr/>
                <p:nvPr/>
              </p:nvSpPr>
              <p:spPr>
                <a:xfrm>
                  <a:off x="9834371" y="7126223"/>
                  <a:ext cx="250190" cy="23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 h="234950">
                      <a:moveTo>
                        <a:pt x="0" y="39115"/>
                      </a:moveTo>
                      <a:lnTo>
                        <a:pt x="3075" y="23895"/>
                      </a:lnTo>
                      <a:lnTo>
                        <a:pt x="11461" y="11461"/>
                      </a:lnTo>
                      <a:lnTo>
                        <a:pt x="23895" y="3075"/>
                      </a:lnTo>
                      <a:lnTo>
                        <a:pt x="39116" y="0"/>
                      </a:lnTo>
                      <a:lnTo>
                        <a:pt x="210820" y="0"/>
                      </a:lnTo>
                      <a:lnTo>
                        <a:pt x="226040" y="3075"/>
                      </a:lnTo>
                      <a:lnTo>
                        <a:pt x="238474" y="11461"/>
                      </a:lnTo>
                      <a:lnTo>
                        <a:pt x="246860" y="23895"/>
                      </a:lnTo>
                      <a:lnTo>
                        <a:pt x="249935" y="39115"/>
                      </a:lnTo>
                      <a:lnTo>
                        <a:pt x="249935" y="195580"/>
                      </a:lnTo>
                      <a:lnTo>
                        <a:pt x="246860" y="210800"/>
                      </a:lnTo>
                      <a:lnTo>
                        <a:pt x="238474" y="223234"/>
                      </a:lnTo>
                      <a:lnTo>
                        <a:pt x="226040" y="231620"/>
                      </a:lnTo>
                      <a:lnTo>
                        <a:pt x="210820" y="234695"/>
                      </a:lnTo>
                      <a:lnTo>
                        <a:pt x="39116" y="234695"/>
                      </a:lnTo>
                      <a:lnTo>
                        <a:pt x="23895" y="231620"/>
                      </a:lnTo>
                      <a:lnTo>
                        <a:pt x="11461" y="223234"/>
                      </a:lnTo>
                      <a:lnTo>
                        <a:pt x="3075" y="210800"/>
                      </a:lnTo>
                      <a:lnTo>
                        <a:pt x="0" y="195580"/>
                      </a:lnTo>
                      <a:lnTo>
                        <a:pt x="0" y="39115"/>
                      </a:lnTo>
                      <a:close/>
                    </a:path>
                  </a:pathLst>
                </a:custGeom>
                <a:ln w="12192">
                  <a:solidFill>
                    <a:srgbClr val="687D0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9" name="object 50"/>
                <p:cNvSpPr/>
                <p:nvPr/>
              </p:nvSpPr>
              <p:spPr>
                <a:xfrm>
                  <a:off x="9643871" y="6473952"/>
                  <a:ext cx="251459" cy="234696"/>
                </a:xfrm>
                <a:prstGeom prst="rect">
                  <a:avLst/>
                </a:prstGeom>
                <a:blipFill>
                  <a:blip r:embed="rId8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90" name="object 51"/>
                <p:cNvSpPr/>
                <p:nvPr/>
              </p:nvSpPr>
              <p:spPr>
                <a:xfrm>
                  <a:off x="9643871" y="6473952"/>
                  <a:ext cx="251460" cy="23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459" h="234950">
                      <a:moveTo>
                        <a:pt x="0" y="39116"/>
                      </a:moveTo>
                      <a:lnTo>
                        <a:pt x="3075" y="23895"/>
                      </a:lnTo>
                      <a:lnTo>
                        <a:pt x="11461" y="11461"/>
                      </a:lnTo>
                      <a:lnTo>
                        <a:pt x="23895" y="3075"/>
                      </a:lnTo>
                      <a:lnTo>
                        <a:pt x="39116" y="0"/>
                      </a:lnTo>
                      <a:lnTo>
                        <a:pt x="212344" y="0"/>
                      </a:lnTo>
                      <a:lnTo>
                        <a:pt x="227564" y="3075"/>
                      </a:lnTo>
                      <a:lnTo>
                        <a:pt x="239998" y="11461"/>
                      </a:lnTo>
                      <a:lnTo>
                        <a:pt x="248384" y="23895"/>
                      </a:lnTo>
                      <a:lnTo>
                        <a:pt x="251459" y="39116"/>
                      </a:lnTo>
                      <a:lnTo>
                        <a:pt x="251459" y="195580"/>
                      </a:lnTo>
                      <a:lnTo>
                        <a:pt x="248384" y="210800"/>
                      </a:lnTo>
                      <a:lnTo>
                        <a:pt x="239998" y="223234"/>
                      </a:lnTo>
                      <a:lnTo>
                        <a:pt x="227564" y="231620"/>
                      </a:lnTo>
                      <a:lnTo>
                        <a:pt x="212344" y="234696"/>
                      </a:lnTo>
                      <a:lnTo>
                        <a:pt x="39116" y="234696"/>
                      </a:lnTo>
                      <a:lnTo>
                        <a:pt x="23895" y="231620"/>
                      </a:lnTo>
                      <a:lnTo>
                        <a:pt x="11461" y="223234"/>
                      </a:lnTo>
                      <a:lnTo>
                        <a:pt x="3075" y="210800"/>
                      </a:lnTo>
                      <a:lnTo>
                        <a:pt x="0" y="195580"/>
                      </a:lnTo>
                      <a:lnTo>
                        <a:pt x="0" y="39116"/>
                      </a:lnTo>
                      <a:close/>
                    </a:path>
                  </a:pathLst>
                </a:custGeom>
                <a:ln w="12192">
                  <a:solidFill>
                    <a:srgbClr val="687D0C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A8EFABB-2B89-B94F-906A-BEA2C84830E6}"/>
              </a:ext>
            </a:extLst>
          </p:cNvPr>
          <p:cNvGrpSpPr/>
          <p:nvPr/>
        </p:nvGrpSpPr>
        <p:grpSpPr>
          <a:xfrm>
            <a:off x="5088604" y="3022978"/>
            <a:ext cx="1490326" cy="919134"/>
            <a:chOff x="5088604" y="3022978"/>
            <a:chExt cx="1490326" cy="919134"/>
          </a:xfrm>
        </p:grpSpPr>
        <p:sp>
          <p:nvSpPr>
            <p:cNvPr id="9" name="TextBox 8"/>
            <p:cNvSpPr txBox="1"/>
            <p:nvPr/>
          </p:nvSpPr>
          <p:spPr>
            <a:xfrm>
              <a:off x="5088604" y="3288716"/>
              <a:ext cx="1360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#</a:t>
              </a:r>
              <a:r>
                <a:rPr lang="en-US" dirty="0" err="1"/>
                <a:t>CLImustDie</a:t>
              </a:r>
              <a:endParaRPr lang="it-IT" dirty="0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5090789" y="3022978"/>
              <a:ext cx="1488141" cy="919134"/>
            </a:xfrm>
            <a:prstGeom prst="rightArrow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FF64B3F-809B-D547-9CAB-A62374D5FAF6}"/>
              </a:ext>
            </a:extLst>
          </p:cNvPr>
          <p:cNvGrpSpPr/>
          <p:nvPr/>
        </p:nvGrpSpPr>
        <p:grpSpPr>
          <a:xfrm>
            <a:off x="7403808" y="2198423"/>
            <a:ext cx="2932848" cy="2356080"/>
            <a:chOff x="7403808" y="2198423"/>
            <a:chExt cx="2932848" cy="2356080"/>
          </a:xfrm>
        </p:grpSpPr>
        <p:sp>
          <p:nvSpPr>
            <p:cNvPr id="129" name="object 26"/>
            <p:cNvSpPr/>
            <p:nvPr/>
          </p:nvSpPr>
          <p:spPr>
            <a:xfrm>
              <a:off x="7403808" y="2604424"/>
              <a:ext cx="2061051" cy="1941382"/>
            </a:xfrm>
            <a:custGeom>
              <a:avLst/>
              <a:gdLst>
                <a:gd name="connsiteX0" fmla="*/ 0 w 5017007"/>
                <a:gd name="connsiteY0" fmla="*/ 678688 h 4072128"/>
                <a:gd name="connsiteX1" fmla="*/ 1704 w 5017007"/>
                <a:gd name="connsiteY1" fmla="*/ 630225 h 4072128"/>
                <a:gd name="connsiteX2" fmla="*/ 6740 w 5017007"/>
                <a:gd name="connsiteY2" fmla="*/ 582680 h 4072128"/>
                <a:gd name="connsiteX3" fmla="*/ 14994 w 5017007"/>
                <a:gd name="connsiteY3" fmla="*/ 536170 h 4072128"/>
                <a:gd name="connsiteX4" fmla="*/ 26350 w 5017007"/>
                <a:gd name="connsiteY4" fmla="*/ 490808 h 4072128"/>
                <a:gd name="connsiteX5" fmla="*/ 40693 w 5017007"/>
                <a:gd name="connsiteY5" fmla="*/ 446709 h 4072128"/>
                <a:gd name="connsiteX6" fmla="*/ 57908 w 5017007"/>
                <a:gd name="connsiteY6" fmla="*/ 403989 h 4072128"/>
                <a:gd name="connsiteX7" fmla="*/ 77881 w 5017007"/>
                <a:gd name="connsiteY7" fmla="*/ 362762 h 4072128"/>
                <a:gd name="connsiteX8" fmla="*/ 100497 w 5017007"/>
                <a:gd name="connsiteY8" fmla="*/ 323143 h 4072128"/>
                <a:gd name="connsiteX9" fmla="*/ 125640 w 5017007"/>
                <a:gd name="connsiteY9" fmla="*/ 285248 h 4072128"/>
                <a:gd name="connsiteX10" fmla="*/ 153196 w 5017007"/>
                <a:gd name="connsiteY10" fmla="*/ 249190 h 4072128"/>
                <a:gd name="connsiteX11" fmla="*/ 183050 w 5017007"/>
                <a:gd name="connsiteY11" fmla="*/ 215086 h 4072128"/>
                <a:gd name="connsiteX12" fmla="*/ 215086 w 5017007"/>
                <a:gd name="connsiteY12" fmla="*/ 183050 h 4072128"/>
                <a:gd name="connsiteX13" fmla="*/ 249190 w 5017007"/>
                <a:gd name="connsiteY13" fmla="*/ 153196 h 4072128"/>
                <a:gd name="connsiteX14" fmla="*/ 285248 w 5017007"/>
                <a:gd name="connsiteY14" fmla="*/ 125640 h 4072128"/>
                <a:gd name="connsiteX15" fmla="*/ 323143 w 5017007"/>
                <a:gd name="connsiteY15" fmla="*/ 100497 h 4072128"/>
                <a:gd name="connsiteX16" fmla="*/ 362762 w 5017007"/>
                <a:gd name="connsiteY16" fmla="*/ 77881 h 4072128"/>
                <a:gd name="connsiteX17" fmla="*/ 403989 w 5017007"/>
                <a:gd name="connsiteY17" fmla="*/ 57908 h 4072128"/>
                <a:gd name="connsiteX18" fmla="*/ 446709 w 5017007"/>
                <a:gd name="connsiteY18" fmla="*/ 40693 h 4072128"/>
                <a:gd name="connsiteX19" fmla="*/ 490808 w 5017007"/>
                <a:gd name="connsiteY19" fmla="*/ 26350 h 4072128"/>
                <a:gd name="connsiteX20" fmla="*/ 536170 w 5017007"/>
                <a:gd name="connsiteY20" fmla="*/ 14994 h 4072128"/>
                <a:gd name="connsiteX21" fmla="*/ 582680 w 5017007"/>
                <a:gd name="connsiteY21" fmla="*/ 6740 h 4072128"/>
                <a:gd name="connsiteX22" fmla="*/ 630225 w 5017007"/>
                <a:gd name="connsiteY22" fmla="*/ 1704 h 4072128"/>
                <a:gd name="connsiteX23" fmla="*/ 678688 w 5017007"/>
                <a:gd name="connsiteY23" fmla="*/ 0 h 4072128"/>
                <a:gd name="connsiteX24" fmla="*/ 4338320 w 5017007"/>
                <a:gd name="connsiteY24" fmla="*/ 0 h 4072128"/>
                <a:gd name="connsiteX25" fmla="*/ 4386782 w 5017007"/>
                <a:gd name="connsiteY25" fmla="*/ 1704 h 4072128"/>
                <a:gd name="connsiteX26" fmla="*/ 4434327 w 5017007"/>
                <a:gd name="connsiteY26" fmla="*/ 6740 h 4072128"/>
                <a:gd name="connsiteX27" fmla="*/ 4480837 w 5017007"/>
                <a:gd name="connsiteY27" fmla="*/ 14994 h 4072128"/>
                <a:gd name="connsiteX28" fmla="*/ 4526199 w 5017007"/>
                <a:gd name="connsiteY28" fmla="*/ 26350 h 4072128"/>
                <a:gd name="connsiteX29" fmla="*/ 4570298 w 5017007"/>
                <a:gd name="connsiteY29" fmla="*/ 40693 h 4072128"/>
                <a:gd name="connsiteX30" fmla="*/ 4613018 w 5017007"/>
                <a:gd name="connsiteY30" fmla="*/ 57908 h 4072128"/>
                <a:gd name="connsiteX31" fmla="*/ 4654245 w 5017007"/>
                <a:gd name="connsiteY31" fmla="*/ 77881 h 4072128"/>
                <a:gd name="connsiteX32" fmla="*/ 4693864 w 5017007"/>
                <a:gd name="connsiteY32" fmla="*/ 100497 h 4072128"/>
                <a:gd name="connsiteX33" fmla="*/ 4731759 w 5017007"/>
                <a:gd name="connsiteY33" fmla="*/ 125640 h 4072128"/>
                <a:gd name="connsiteX34" fmla="*/ 4767817 w 5017007"/>
                <a:gd name="connsiteY34" fmla="*/ 153196 h 4072128"/>
                <a:gd name="connsiteX35" fmla="*/ 4801921 w 5017007"/>
                <a:gd name="connsiteY35" fmla="*/ 183050 h 4072128"/>
                <a:gd name="connsiteX36" fmla="*/ 4833957 w 5017007"/>
                <a:gd name="connsiteY36" fmla="*/ 215086 h 4072128"/>
                <a:gd name="connsiteX37" fmla="*/ 4863811 w 5017007"/>
                <a:gd name="connsiteY37" fmla="*/ 249190 h 4072128"/>
                <a:gd name="connsiteX38" fmla="*/ 4891367 w 5017007"/>
                <a:gd name="connsiteY38" fmla="*/ 285248 h 4072128"/>
                <a:gd name="connsiteX39" fmla="*/ 4916510 w 5017007"/>
                <a:gd name="connsiteY39" fmla="*/ 323143 h 4072128"/>
                <a:gd name="connsiteX40" fmla="*/ 4939126 w 5017007"/>
                <a:gd name="connsiteY40" fmla="*/ 362762 h 4072128"/>
                <a:gd name="connsiteX41" fmla="*/ 4959099 w 5017007"/>
                <a:gd name="connsiteY41" fmla="*/ 403989 h 4072128"/>
                <a:gd name="connsiteX42" fmla="*/ 4976314 w 5017007"/>
                <a:gd name="connsiteY42" fmla="*/ 446709 h 4072128"/>
                <a:gd name="connsiteX43" fmla="*/ 4990657 w 5017007"/>
                <a:gd name="connsiteY43" fmla="*/ 490808 h 4072128"/>
                <a:gd name="connsiteX44" fmla="*/ 5002013 w 5017007"/>
                <a:gd name="connsiteY44" fmla="*/ 536170 h 4072128"/>
                <a:gd name="connsiteX45" fmla="*/ 5010267 w 5017007"/>
                <a:gd name="connsiteY45" fmla="*/ 582680 h 4072128"/>
                <a:gd name="connsiteX46" fmla="*/ 5015303 w 5017007"/>
                <a:gd name="connsiteY46" fmla="*/ 630225 h 4072128"/>
                <a:gd name="connsiteX47" fmla="*/ 5017008 w 5017007"/>
                <a:gd name="connsiteY47" fmla="*/ 3393440 h 4072128"/>
                <a:gd name="connsiteX48" fmla="*/ 5015303 w 5017007"/>
                <a:gd name="connsiteY48" fmla="*/ 3441902 h 4072128"/>
                <a:gd name="connsiteX49" fmla="*/ 5010267 w 5017007"/>
                <a:gd name="connsiteY49" fmla="*/ 3489447 h 4072128"/>
                <a:gd name="connsiteX50" fmla="*/ 5002013 w 5017007"/>
                <a:gd name="connsiteY50" fmla="*/ 3535957 h 4072128"/>
                <a:gd name="connsiteX51" fmla="*/ 4990657 w 5017007"/>
                <a:gd name="connsiteY51" fmla="*/ 3581319 h 4072128"/>
                <a:gd name="connsiteX52" fmla="*/ 4976314 w 5017007"/>
                <a:gd name="connsiteY52" fmla="*/ 3625418 h 4072128"/>
                <a:gd name="connsiteX53" fmla="*/ 4959099 w 5017007"/>
                <a:gd name="connsiteY53" fmla="*/ 3668138 h 4072128"/>
                <a:gd name="connsiteX54" fmla="*/ 4939126 w 5017007"/>
                <a:gd name="connsiteY54" fmla="*/ 3709365 h 4072128"/>
                <a:gd name="connsiteX55" fmla="*/ 4916510 w 5017007"/>
                <a:gd name="connsiteY55" fmla="*/ 3748984 h 4072128"/>
                <a:gd name="connsiteX56" fmla="*/ 4891367 w 5017007"/>
                <a:gd name="connsiteY56" fmla="*/ 3786879 h 4072128"/>
                <a:gd name="connsiteX57" fmla="*/ 4863811 w 5017007"/>
                <a:gd name="connsiteY57" fmla="*/ 3822937 h 4072128"/>
                <a:gd name="connsiteX58" fmla="*/ 4833957 w 5017007"/>
                <a:gd name="connsiteY58" fmla="*/ 3857041 h 4072128"/>
                <a:gd name="connsiteX59" fmla="*/ 4801921 w 5017007"/>
                <a:gd name="connsiteY59" fmla="*/ 3889077 h 4072128"/>
                <a:gd name="connsiteX60" fmla="*/ 4767817 w 5017007"/>
                <a:gd name="connsiteY60" fmla="*/ 3918931 h 4072128"/>
                <a:gd name="connsiteX61" fmla="*/ 4731759 w 5017007"/>
                <a:gd name="connsiteY61" fmla="*/ 3946487 h 4072128"/>
                <a:gd name="connsiteX62" fmla="*/ 4693864 w 5017007"/>
                <a:gd name="connsiteY62" fmla="*/ 3971630 h 4072128"/>
                <a:gd name="connsiteX63" fmla="*/ 4654245 w 5017007"/>
                <a:gd name="connsiteY63" fmla="*/ 3994246 h 4072128"/>
                <a:gd name="connsiteX64" fmla="*/ 4613018 w 5017007"/>
                <a:gd name="connsiteY64" fmla="*/ 4014219 h 4072128"/>
                <a:gd name="connsiteX65" fmla="*/ 4570298 w 5017007"/>
                <a:gd name="connsiteY65" fmla="*/ 4031434 h 4072128"/>
                <a:gd name="connsiteX66" fmla="*/ 4526199 w 5017007"/>
                <a:gd name="connsiteY66" fmla="*/ 4045777 h 4072128"/>
                <a:gd name="connsiteX67" fmla="*/ 4480837 w 5017007"/>
                <a:gd name="connsiteY67" fmla="*/ 4057133 h 4072128"/>
                <a:gd name="connsiteX68" fmla="*/ 4434327 w 5017007"/>
                <a:gd name="connsiteY68" fmla="*/ 4065387 h 4072128"/>
                <a:gd name="connsiteX69" fmla="*/ 4386782 w 5017007"/>
                <a:gd name="connsiteY69" fmla="*/ 4070423 h 4072128"/>
                <a:gd name="connsiteX70" fmla="*/ 4338320 w 5017007"/>
                <a:gd name="connsiteY70" fmla="*/ 4072128 h 4072128"/>
                <a:gd name="connsiteX71" fmla="*/ 678688 w 5017007"/>
                <a:gd name="connsiteY71" fmla="*/ 4072128 h 4072128"/>
                <a:gd name="connsiteX72" fmla="*/ 630225 w 5017007"/>
                <a:gd name="connsiteY72" fmla="*/ 4070423 h 4072128"/>
                <a:gd name="connsiteX73" fmla="*/ 582680 w 5017007"/>
                <a:gd name="connsiteY73" fmla="*/ 4065387 h 4072128"/>
                <a:gd name="connsiteX74" fmla="*/ 536170 w 5017007"/>
                <a:gd name="connsiteY74" fmla="*/ 4057133 h 4072128"/>
                <a:gd name="connsiteX75" fmla="*/ 490808 w 5017007"/>
                <a:gd name="connsiteY75" fmla="*/ 4045777 h 4072128"/>
                <a:gd name="connsiteX76" fmla="*/ 446709 w 5017007"/>
                <a:gd name="connsiteY76" fmla="*/ 4031434 h 4072128"/>
                <a:gd name="connsiteX77" fmla="*/ 403989 w 5017007"/>
                <a:gd name="connsiteY77" fmla="*/ 4014219 h 4072128"/>
                <a:gd name="connsiteX78" fmla="*/ 362762 w 5017007"/>
                <a:gd name="connsiteY78" fmla="*/ 3994246 h 4072128"/>
                <a:gd name="connsiteX79" fmla="*/ 323143 w 5017007"/>
                <a:gd name="connsiteY79" fmla="*/ 3971630 h 4072128"/>
                <a:gd name="connsiteX80" fmla="*/ 285248 w 5017007"/>
                <a:gd name="connsiteY80" fmla="*/ 3946487 h 4072128"/>
                <a:gd name="connsiteX81" fmla="*/ 249190 w 5017007"/>
                <a:gd name="connsiteY81" fmla="*/ 3918931 h 4072128"/>
                <a:gd name="connsiteX82" fmla="*/ 215086 w 5017007"/>
                <a:gd name="connsiteY82" fmla="*/ 3889077 h 4072128"/>
                <a:gd name="connsiteX83" fmla="*/ 183050 w 5017007"/>
                <a:gd name="connsiteY83" fmla="*/ 3857041 h 4072128"/>
                <a:gd name="connsiteX84" fmla="*/ 153196 w 5017007"/>
                <a:gd name="connsiteY84" fmla="*/ 3822937 h 4072128"/>
                <a:gd name="connsiteX85" fmla="*/ 125640 w 5017007"/>
                <a:gd name="connsiteY85" fmla="*/ 3786879 h 4072128"/>
                <a:gd name="connsiteX86" fmla="*/ 100497 w 5017007"/>
                <a:gd name="connsiteY86" fmla="*/ 3748984 h 4072128"/>
                <a:gd name="connsiteX87" fmla="*/ 77881 w 5017007"/>
                <a:gd name="connsiteY87" fmla="*/ 3709365 h 4072128"/>
                <a:gd name="connsiteX88" fmla="*/ 57908 w 5017007"/>
                <a:gd name="connsiteY88" fmla="*/ 3668138 h 4072128"/>
                <a:gd name="connsiteX89" fmla="*/ 40693 w 5017007"/>
                <a:gd name="connsiteY89" fmla="*/ 3625418 h 4072128"/>
                <a:gd name="connsiteX90" fmla="*/ 26350 w 5017007"/>
                <a:gd name="connsiteY90" fmla="*/ 3581319 h 4072128"/>
                <a:gd name="connsiteX91" fmla="*/ 14994 w 5017007"/>
                <a:gd name="connsiteY91" fmla="*/ 3535957 h 4072128"/>
                <a:gd name="connsiteX92" fmla="*/ 6740 w 5017007"/>
                <a:gd name="connsiteY92" fmla="*/ 3489447 h 4072128"/>
                <a:gd name="connsiteX93" fmla="*/ 1704 w 5017007"/>
                <a:gd name="connsiteY93" fmla="*/ 3441902 h 4072128"/>
                <a:gd name="connsiteX94" fmla="*/ 0 w 5017007"/>
                <a:gd name="connsiteY94" fmla="*/ 3393440 h 4072128"/>
                <a:gd name="connsiteX95" fmla="*/ 0 w 5017007"/>
                <a:gd name="connsiteY95" fmla="*/ 678688 h 4072128"/>
                <a:gd name="connsiteX0" fmla="*/ 0 w 5017009"/>
                <a:gd name="connsiteY0" fmla="*/ 678688 h 4072128"/>
                <a:gd name="connsiteX1" fmla="*/ 1704 w 5017009"/>
                <a:gd name="connsiteY1" fmla="*/ 630225 h 4072128"/>
                <a:gd name="connsiteX2" fmla="*/ 6740 w 5017009"/>
                <a:gd name="connsiteY2" fmla="*/ 582680 h 4072128"/>
                <a:gd name="connsiteX3" fmla="*/ 14994 w 5017009"/>
                <a:gd name="connsiteY3" fmla="*/ 536170 h 4072128"/>
                <a:gd name="connsiteX4" fmla="*/ 26350 w 5017009"/>
                <a:gd name="connsiteY4" fmla="*/ 490808 h 4072128"/>
                <a:gd name="connsiteX5" fmla="*/ 40693 w 5017009"/>
                <a:gd name="connsiteY5" fmla="*/ 446709 h 4072128"/>
                <a:gd name="connsiteX6" fmla="*/ 57908 w 5017009"/>
                <a:gd name="connsiteY6" fmla="*/ 403989 h 4072128"/>
                <a:gd name="connsiteX7" fmla="*/ 77881 w 5017009"/>
                <a:gd name="connsiteY7" fmla="*/ 362762 h 4072128"/>
                <a:gd name="connsiteX8" fmla="*/ 100497 w 5017009"/>
                <a:gd name="connsiteY8" fmla="*/ 323143 h 4072128"/>
                <a:gd name="connsiteX9" fmla="*/ 125640 w 5017009"/>
                <a:gd name="connsiteY9" fmla="*/ 285248 h 4072128"/>
                <a:gd name="connsiteX10" fmla="*/ 153196 w 5017009"/>
                <a:gd name="connsiteY10" fmla="*/ 249190 h 4072128"/>
                <a:gd name="connsiteX11" fmla="*/ 183050 w 5017009"/>
                <a:gd name="connsiteY11" fmla="*/ 215086 h 4072128"/>
                <a:gd name="connsiteX12" fmla="*/ 215086 w 5017009"/>
                <a:gd name="connsiteY12" fmla="*/ 183050 h 4072128"/>
                <a:gd name="connsiteX13" fmla="*/ 249190 w 5017009"/>
                <a:gd name="connsiteY13" fmla="*/ 153196 h 4072128"/>
                <a:gd name="connsiteX14" fmla="*/ 285248 w 5017009"/>
                <a:gd name="connsiteY14" fmla="*/ 125640 h 4072128"/>
                <a:gd name="connsiteX15" fmla="*/ 323143 w 5017009"/>
                <a:gd name="connsiteY15" fmla="*/ 100497 h 4072128"/>
                <a:gd name="connsiteX16" fmla="*/ 362762 w 5017009"/>
                <a:gd name="connsiteY16" fmla="*/ 77881 h 4072128"/>
                <a:gd name="connsiteX17" fmla="*/ 403989 w 5017009"/>
                <a:gd name="connsiteY17" fmla="*/ 57908 h 4072128"/>
                <a:gd name="connsiteX18" fmla="*/ 446709 w 5017009"/>
                <a:gd name="connsiteY18" fmla="*/ 40693 h 4072128"/>
                <a:gd name="connsiteX19" fmla="*/ 490808 w 5017009"/>
                <a:gd name="connsiteY19" fmla="*/ 26350 h 4072128"/>
                <a:gd name="connsiteX20" fmla="*/ 536170 w 5017009"/>
                <a:gd name="connsiteY20" fmla="*/ 14994 h 4072128"/>
                <a:gd name="connsiteX21" fmla="*/ 582680 w 5017009"/>
                <a:gd name="connsiteY21" fmla="*/ 6740 h 4072128"/>
                <a:gd name="connsiteX22" fmla="*/ 630225 w 5017009"/>
                <a:gd name="connsiteY22" fmla="*/ 1704 h 4072128"/>
                <a:gd name="connsiteX23" fmla="*/ 678688 w 5017009"/>
                <a:gd name="connsiteY23" fmla="*/ 0 h 4072128"/>
                <a:gd name="connsiteX24" fmla="*/ 4338320 w 5017009"/>
                <a:gd name="connsiteY24" fmla="*/ 0 h 4072128"/>
                <a:gd name="connsiteX25" fmla="*/ 4386782 w 5017009"/>
                <a:gd name="connsiteY25" fmla="*/ 1704 h 4072128"/>
                <a:gd name="connsiteX26" fmla="*/ 4434327 w 5017009"/>
                <a:gd name="connsiteY26" fmla="*/ 6740 h 4072128"/>
                <a:gd name="connsiteX27" fmla="*/ 4480837 w 5017009"/>
                <a:gd name="connsiteY27" fmla="*/ 14994 h 4072128"/>
                <a:gd name="connsiteX28" fmla="*/ 4526199 w 5017009"/>
                <a:gd name="connsiteY28" fmla="*/ 26350 h 4072128"/>
                <a:gd name="connsiteX29" fmla="*/ 4570298 w 5017009"/>
                <a:gd name="connsiteY29" fmla="*/ 40693 h 4072128"/>
                <a:gd name="connsiteX30" fmla="*/ 4613018 w 5017009"/>
                <a:gd name="connsiteY30" fmla="*/ 57908 h 4072128"/>
                <a:gd name="connsiteX31" fmla="*/ 4654245 w 5017009"/>
                <a:gd name="connsiteY31" fmla="*/ 77881 h 4072128"/>
                <a:gd name="connsiteX32" fmla="*/ 4693864 w 5017009"/>
                <a:gd name="connsiteY32" fmla="*/ 100497 h 4072128"/>
                <a:gd name="connsiteX33" fmla="*/ 4731759 w 5017009"/>
                <a:gd name="connsiteY33" fmla="*/ 125640 h 4072128"/>
                <a:gd name="connsiteX34" fmla="*/ 4767817 w 5017009"/>
                <a:gd name="connsiteY34" fmla="*/ 153196 h 4072128"/>
                <a:gd name="connsiteX35" fmla="*/ 4801921 w 5017009"/>
                <a:gd name="connsiteY35" fmla="*/ 183050 h 4072128"/>
                <a:gd name="connsiteX36" fmla="*/ 4833957 w 5017009"/>
                <a:gd name="connsiteY36" fmla="*/ 215086 h 4072128"/>
                <a:gd name="connsiteX37" fmla="*/ 4863811 w 5017009"/>
                <a:gd name="connsiteY37" fmla="*/ 249190 h 4072128"/>
                <a:gd name="connsiteX38" fmla="*/ 4891367 w 5017009"/>
                <a:gd name="connsiteY38" fmla="*/ 285248 h 4072128"/>
                <a:gd name="connsiteX39" fmla="*/ 4916510 w 5017009"/>
                <a:gd name="connsiteY39" fmla="*/ 323143 h 4072128"/>
                <a:gd name="connsiteX40" fmla="*/ 4939126 w 5017009"/>
                <a:gd name="connsiteY40" fmla="*/ 362762 h 4072128"/>
                <a:gd name="connsiteX41" fmla="*/ 4959099 w 5017009"/>
                <a:gd name="connsiteY41" fmla="*/ 403989 h 4072128"/>
                <a:gd name="connsiteX42" fmla="*/ 4976314 w 5017009"/>
                <a:gd name="connsiteY42" fmla="*/ 446709 h 4072128"/>
                <a:gd name="connsiteX43" fmla="*/ 4990657 w 5017009"/>
                <a:gd name="connsiteY43" fmla="*/ 490808 h 4072128"/>
                <a:gd name="connsiteX44" fmla="*/ 5002013 w 5017009"/>
                <a:gd name="connsiteY44" fmla="*/ 536170 h 4072128"/>
                <a:gd name="connsiteX45" fmla="*/ 5010267 w 5017009"/>
                <a:gd name="connsiteY45" fmla="*/ 582680 h 4072128"/>
                <a:gd name="connsiteX46" fmla="*/ 5017008 w 5017009"/>
                <a:gd name="connsiteY46" fmla="*/ 3393440 h 4072128"/>
                <a:gd name="connsiteX47" fmla="*/ 5015303 w 5017009"/>
                <a:gd name="connsiteY47" fmla="*/ 3441902 h 4072128"/>
                <a:gd name="connsiteX48" fmla="*/ 5010267 w 5017009"/>
                <a:gd name="connsiteY48" fmla="*/ 3489447 h 4072128"/>
                <a:gd name="connsiteX49" fmla="*/ 5002013 w 5017009"/>
                <a:gd name="connsiteY49" fmla="*/ 3535957 h 4072128"/>
                <a:gd name="connsiteX50" fmla="*/ 4990657 w 5017009"/>
                <a:gd name="connsiteY50" fmla="*/ 3581319 h 4072128"/>
                <a:gd name="connsiteX51" fmla="*/ 4976314 w 5017009"/>
                <a:gd name="connsiteY51" fmla="*/ 3625418 h 4072128"/>
                <a:gd name="connsiteX52" fmla="*/ 4959099 w 5017009"/>
                <a:gd name="connsiteY52" fmla="*/ 3668138 h 4072128"/>
                <a:gd name="connsiteX53" fmla="*/ 4939126 w 5017009"/>
                <a:gd name="connsiteY53" fmla="*/ 3709365 h 4072128"/>
                <a:gd name="connsiteX54" fmla="*/ 4916510 w 5017009"/>
                <a:gd name="connsiteY54" fmla="*/ 3748984 h 4072128"/>
                <a:gd name="connsiteX55" fmla="*/ 4891367 w 5017009"/>
                <a:gd name="connsiteY55" fmla="*/ 3786879 h 4072128"/>
                <a:gd name="connsiteX56" fmla="*/ 4863811 w 5017009"/>
                <a:gd name="connsiteY56" fmla="*/ 3822937 h 4072128"/>
                <a:gd name="connsiteX57" fmla="*/ 4833957 w 5017009"/>
                <a:gd name="connsiteY57" fmla="*/ 3857041 h 4072128"/>
                <a:gd name="connsiteX58" fmla="*/ 4801921 w 5017009"/>
                <a:gd name="connsiteY58" fmla="*/ 3889077 h 4072128"/>
                <a:gd name="connsiteX59" fmla="*/ 4767817 w 5017009"/>
                <a:gd name="connsiteY59" fmla="*/ 3918931 h 4072128"/>
                <a:gd name="connsiteX60" fmla="*/ 4731759 w 5017009"/>
                <a:gd name="connsiteY60" fmla="*/ 3946487 h 4072128"/>
                <a:gd name="connsiteX61" fmla="*/ 4693864 w 5017009"/>
                <a:gd name="connsiteY61" fmla="*/ 3971630 h 4072128"/>
                <a:gd name="connsiteX62" fmla="*/ 4654245 w 5017009"/>
                <a:gd name="connsiteY62" fmla="*/ 3994246 h 4072128"/>
                <a:gd name="connsiteX63" fmla="*/ 4613018 w 5017009"/>
                <a:gd name="connsiteY63" fmla="*/ 4014219 h 4072128"/>
                <a:gd name="connsiteX64" fmla="*/ 4570298 w 5017009"/>
                <a:gd name="connsiteY64" fmla="*/ 4031434 h 4072128"/>
                <a:gd name="connsiteX65" fmla="*/ 4526199 w 5017009"/>
                <a:gd name="connsiteY65" fmla="*/ 4045777 h 4072128"/>
                <a:gd name="connsiteX66" fmla="*/ 4480837 w 5017009"/>
                <a:gd name="connsiteY66" fmla="*/ 4057133 h 4072128"/>
                <a:gd name="connsiteX67" fmla="*/ 4434327 w 5017009"/>
                <a:gd name="connsiteY67" fmla="*/ 4065387 h 4072128"/>
                <a:gd name="connsiteX68" fmla="*/ 4386782 w 5017009"/>
                <a:gd name="connsiteY68" fmla="*/ 4070423 h 4072128"/>
                <a:gd name="connsiteX69" fmla="*/ 4338320 w 5017009"/>
                <a:gd name="connsiteY69" fmla="*/ 4072128 h 4072128"/>
                <a:gd name="connsiteX70" fmla="*/ 678688 w 5017009"/>
                <a:gd name="connsiteY70" fmla="*/ 4072128 h 4072128"/>
                <a:gd name="connsiteX71" fmla="*/ 630225 w 5017009"/>
                <a:gd name="connsiteY71" fmla="*/ 4070423 h 4072128"/>
                <a:gd name="connsiteX72" fmla="*/ 582680 w 5017009"/>
                <a:gd name="connsiteY72" fmla="*/ 4065387 h 4072128"/>
                <a:gd name="connsiteX73" fmla="*/ 536170 w 5017009"/>
                <a:gd name="connsiteY73" fmla="*/ 4057133 h 4072128"/>
                <a:gd name="connsiteX74" fmla="*/ 490808 w 5017009"/>
                <a:gd name="connsiteY74" fmla="*/ 4045777 h 4072128"/>
                <a:gd name="connsiteX75" fmla="*/ 446709 w 5017009"/>
                <a:gd name="connsiteY75" fmla="*/ 4031434 h 4072128"/>
                <a:gd name="connsiteX76" fmla="*/ 403989 w 5017009"/>
                <a:gd name="connsiteY76" fmla="*/ 4014219 h 4072128"/>
                <a:gd name="connsiteX77" fmla="*/ 362762 w 5017009"/>
                <a:gd name="connsiteY77" fmla="*/ 3994246 h 4072128"/>
                <a:gd name="connsiteX78" fmla="*/ 323143 w 5017009"/>
                <a:gd name="connsiteY78" fmla="*/ 3971630 h 4072128"/>
                <a:gd name="connsiteX79" fmla="*/ 285248 w 5017009"/>
                <a:gd name="connsiteY79" fmla="*/ 3946487 h 4072128"/>
                <a:gd name="connsiteX80" fmla="*/ 249190 w 5017009"/>
                <a:gd name="connsiteY80" fmla="*/ 3918931 h 4072128"/>
                <a:gd name="connsiteX81" fmla="*/ 215086 w 5017009"/>
                <a:gd name="connsiteY81" fmla="*/ 3889077 h 4072128"/>
                <a:gd name="connsiteX82" fmla="*/ 183050 w 5017009"/>
                <a:gd name="connsiteY82" fmla="*/ 3857041 h 4072128"/>
                <a:gd name="connsiteX83" fmla="*/ 153196 w 5017009"/>
                <a:gd name="connsiteY83" fmla="*/ 3822937 h 4072128"/>
                <a:gd name="connsiteX84" fmla="*/ 125640 w 5017009"/>
                <a:gd name="connsiteY84" fmla="*/ 3786879 h 4072128"/>
                <a:gd name="connsiteX85" fmla="*/ 100497 w 5017009"/>
                <a:gd name="connsiteY85" fmla="*/ 3748984 h 4072128"/>
                <a:gd name="connsiteX86" fmla="*/ 77881 w 5017009"/>
                <a:gd name="connsiteY86" fmla="*/ 3709365 h 4072128"/>
                <a:gd name="connsiteX87" fmla="*/ 57908 w 5017009"/>
                <a:gd name="connsiteY87" fmla="*/ 3668138 h 4072128"/>
                <a:gd name="connsiteX88" fmla="*/ 40693 w 5017009"/>
                <a:gd name="connsiteY88" fmla="*/ 3625418 h 4072128"/>
                <a:gd name="connsiteX89" fmla="*/ 26350 w 5017009"/>
                <a:gd name="connsiteY89" fmla="*/ 3581319 h 4072128"/>
                <a:gd name="connsiteX90" fmla="*/ 14994 w 5017009"/>
                <a:gd name="connsiteY90" fmla="*/ 3535957 h 4072128"/>
                <a:gd name="connsiteX91" fmla="*/ 6740 w 5017009"/>
                <a:gd name="connsiteY91" fmla="*/ 3489447 h 4072128"/>
                <a:gd name="connsiteX92" fmla="*/ 1704 w 5017009"/>
                <a:gd name="connsiteY92" fmla="*/ 3441902 h 4072128"/>
                <a:gd name="connsiteX93" fmla="*/ 0 w 5017009"/>
                <a:gd name="connsiteY93" fmla="*/ 3393440 h 4072128"/>
                <a:gd name="connsiteX94" fmla="*/ 0 w 5017009"/>
                <a:gd name="connsiteY94" fmla="*/ 678688 h 4072128"/>
                <a:gd name="connsiteX0" fmla="*/ 0 w 5017007"/>
                <a:gd name="connsiteY0" fmla="*/ 678688 h 4072128"/>
                <a:gd name="connsiteX1" fmla="*/ 1704 w 5017007"/>
                <a:gd name="connsiteY1" fmla="*/ 630225 h 4072128"/>
                <a:gd name="connsiteX2" fmla="*/ 6740 w 5017007"/>
                <a:gd name="connsiteY2" fmla="*/ 582680 h 4072128"/>
                <a:gd name="connsiteX3" fmla="*/ 14994 w 5017007"/>
                <a:gd name="connsiteY3" fmla="*/ 536170 h 4072128"/>
                <a:gd name="connsiteX4" fmla="*/ 26350 w 5017007"/>
                <a:gd name="connsiteY4" fmla="*/ 490808 h 4072128"/>
                <a:gd name="connsiteX5" fmla="*/ 40693 w 5017007"/>
                <a:gd name="connsiteY5" fmla="*/ 446709 h 4072128"/>
                <a:gd name="connsiteX6" fmla="*/ 57908 w 5017007"/>
                <a:gd name="connsiteY6" fmla="*/ 403989 h 4072128"/>
                <a:gd name="connsiteX7" fmla="*/ 77881 w 5017007"/>
                <a:gd name="connsiteY7" fmla="*/ 362762 h 4072128"/>
                <a:gd name="connsiteX8" fmla="*/ 100497 w 5017007"/>
                <a:gd name="connsiteY8" fmla="*/ 323143 h 4072128"/>
                <a:gd name="connsiteX9" fmla="*/ 125640 w 5017007"/>
                <a:gd name="connsiteY9" fmla="*/ 285248 h 4072128"/>
                <a:gd name="connsiteX10" fmla="*/ 153196 w 5017007"/>
                <a:gd name="connsiteY10" fmla="*/ 249190 h 4072128"/>
                <a:gd name="connsiteX11" fmla="*/ 183050 w 5017007"/>
                <a:gd name="connsiteY11" fmla="*/ 215086 h 4072128"/>
                <a:gd name="connsiteX12" fmla="*/ 215086 w 5017007"/>
                <a:gd name="connsiteY12" fmla="*/ 183050 h 4072128"/>
                <a:gd name="connsiteX13" fmla="*/ 249190 w 5017007"/>
                <a:gd name="connsiteY13" fmla="*/ 153196 h 4072128"/>
                <a:gd name="connsiteX14" fmla="*/ 285248 w 5017007"/>
                <a:gd name="connsiteY14" fmla="*/ 125640 h 4072128"/>
                <a:gd name="connsiteX15" fmla="*/ 323143 w 5017007"/>
                <a:gd name="connsiteY15" fmla="*/ 100497 h 4072128"/>
                <a:gd name="connsiteX16" fmla="*/ 362762 w 5017007"/>
                <a:gd name="connsiteY16" fmla="*/ 77881 h 4072128"/>
                <a:gd name="connsiteX17" fmla="*/ 403989 w 5017007"/>
                <a:gd name="connsiteY17" fmla="*/ 57908 h 4072128"/>
                <a:gd name="connsiteX18" fmla="*/ 446709 w 5017007"/>
                <a:gd name="connsiteY18" fmla="*/ 40693 h 4072128"/>
                <a:gd name="connsiteX19" fmla="*/ 490808 w 5017007"/>
                <a:gd name="connsiteY19" fmla="*/ 26350 h 4072128"/>
                <a:gd name="connsiteX20" fmla="*/ 536170 w 5017007"/>
                <a:gd name="connsiteY20" fmla="*/ 14994 h 4072128"/>
                <a:gd name="connsiteX21" fmla="*/ 582680 w 5017007"/>
                <a:gd name="connsiteY21" fmla="*/ 6740 h 4072128"/>
                <a:gd name="connsiteX22" fmla="*/ 630225 w 5017007"/>
                <a:gd name="connsiteY22" fmla="*/ 1704 h 4072128"/>
                <a:gd name="connsiteX23" fmla="*/ 678688 w 5017007"/>
                <a:gd name="connsiteY23" fmla="*/ 0 h 4072128"/>
                <a:gd name="connsiteX24" fmla="*/ 4338320 w 5017007"/>
                <a:gd name="connsiteY24" fmla="*/ 0 h 4072128"/>
                <a:gd name="connsiteX25" fmla="*/ 4386782 w 5017007"/>
                <a:gd name="connsiteY25" fmla="*/ 1704 h 4072128"/>
                <a:gd name="connsiteX26" fmla="*/ 4434327 w 5017007"/>
                <a:gd name="connsiteY26" fmla="*/ 6740 h 4072128"/>
                <a:gd name="connsiteX27" fmla="*/ 4480837 w 5017007"/>
                <a:gd name="connsiteY27" fmla="*/ 14994 h 4072128"/>
                <a:gd name="connsiteX28" fmla="*/ 4526199 w 5017007"/>
                <a:gd name="connsiteY28" fmla="*/ 26350 h 4072128"/>
                <a:gd name="connsiteX29" fmla="*/ 4570298 w 5017007"/>
                <a:gd name="connsiteY29" fmla="*/ 40693 h 4072128"/>
                <a:gd name="connsiteX30" fmla="*/ 4613018 w 5017007"/>
                <a:gd name="connsiteY30" fmla="*/ 57908 h 4072128"/>
                <a:gd name="connsiteX31" fmla="*/ 4654245 w 5017007"/>
                <a:gd name="connsiteY31" fmla="*/ 77881 h 4072128"/>
                <a:gd name="connsiteX32" fmla="*/ 4693864 w 5017007"/>
                <a:gd name="connsiteY32" fmla="*/ 100497 h 4072128"/>
                <a:gd name="connsiteX33" fmla="*/ 4731759 w 5017007"/>
                <a:gd name="connsiteY33" fmla="*/ 125640 h 4072128"/>
                <a:gd name="connsiteX34" fmla="*/ 4767817 w 5017007"/>
                <a:gd name="connsiteY34" fmla="*/ 153196 h 4072128"/>
                <a:gd name="connsiteX35" fmla="*/ 4801921 w 5017007"/>
                <a:gd name="connsiteY35" fmla="*/ 183050 h 4072128"/>
                <a:gd name="connsiteX36" fmla="*/ 4833957 w 5017007"/>
                <a:gd name="connsiteY36" fmla="*/ 215086 h 4072128"/>
                <a:gd name="connsiteX37" fmla="*/ 4863811 w 5017007"/>
                <a:gd name="connsiteY37" fmla="*/ 249190 h 4072128"/>
                <a:gd name="connsiteX38" fmla="*/ 4891367 w 5017007"/>
                <a:gd name="connsiteY38" fmla="*/ 285248 h 4072128"/>
                <a:gd name="connsiteX39" fmla="*/ 4916510 w 5017007"/>
                <a:gd name="connsiteY39" fmla="*/ 323143 h 4072128"/>
                <a:gd name="connsiteX40" fmla="*/ 4939126 w 5017007"/>
                <a:gd name="connsiteY40" fmla="*/ 362762 h 4072128"/>
                <a:gd name="connsiteX41" fmla="*/ 4959099 w 5017007"/>
                <a:gd name="connsiteY41" fmla="*/ 403989 h 4072128"/>
                <a:gd name="connsiteX42" fmla="*/ 4976314 w 5017007"/>
                <a:gd name="connsiteY42" fmla="*/ 446709 h 4072128"/>
                <a:gd name="connsiteX43" fmla="*/ 4990657 w 5017007"/>
                <a:gd name="connsiteY43" fmla="*/ 490808 h 4072128"/>
                <a:gd name="connsiteX44" fmla="*/ 5002013 w 5017007"/>
                <a:gd name="connsiteY44" fmla="*/ 536170 h 4072128"/>
                <a:gd name="connsiteX45" fmla="*/ 5017008 w 5017007"/>
                <a:gd name="connsiteY45" fmla="*/ 3393440 h 4072128"/>
                <a:gd name="connsiteX46" fmla="*/ 5015303 w 5017007"/>
                <a:gd name="connsiteY46" fmla="*/ 3441902 h 4072128"/>
                <a:gd name="connsiteX47" fmla="*/ 5010267 w 5017007"/>
                <a:gd name="connsiteY47" fmla="*/ 3489447 h 4072128"/>
                <a:gd name="connsiteX48" fmla="*/ 5002013 w 5017007"/>
                <a:gd name="connsiteY48" fmla="*/ 3535957 h 4072128"/>
                <a:gd name="connsiteX49" fmla="*/ 4990657 w 5017007"/>
                <a:gd name="connsiteY49" fmla="*/ 3581319 h 4072128"/>
                <a:gd name="connsiteX50" fmla="*/ 4976314 w 5017007"/>
                <a:gd name="connsiteY50" fmla="*/ 3625418 h 4072128"/>
                <a:gd name="connsiteX51" fmla="*/ 4959099 w 5017007"/>
                <a:gd name="connsiteY51" fmla="*/ 3668138 h 4072128"/>
                <a:gd name="connsiteX52" fmla="*/ 4939126 w 5017007"/>
                <a:gd name="connsiteY52" fmla="*/ 3709365 h 4072128"/>
                <a:gd name="connsiteX53" fmla="*/ 4916510 w 5017007"/>
                <a:gd name="connsiteY53" fmla="*/ 3748984 h 4072128"/>
                <a:gd name="connsiteX54" fmla="*/ 4891367 w 5017007"/>
                <a:gd name="connsiteY54" fmla="*/ 3786879 h 4072128"/>
                <a:gd name="connsiteX55" fmla="*/ 4863811 w 5017007"/>
                <a:gd name="connsiteY55" fmla="*/ 3822937 h 4072128"/>
                <a:gd name="connsiteX56" fmla="*/ 4833957 w 5017007"/>
                <a:gd name="connsiteY56" fmla="*/ 3857041 h 4072128"/>
                <a:gd name="connsiteX57" fmla="*/ 4801921 w 5017007"/>
                <a:gd name="connsiteY57" fmla="*/ 3889077 h 4072128"/>
                <a:gd name="connsiteX58" fmla="*/ 4767817 w 5017007"/>
                <a:gd name="connsiteY58" fmla="*/ 3918931 h 4072128"/>
                <a:gd name="connsiteX59" fmla="*/ 4731759 w 5017007"/>
                <a:gd name="connsiteY59" fmla="*/ 3946487 h 4072128"/>
                <a:gd name="connsiteX60" fmla="*/ 4693864 w 5017007"/>
                <a:gd name="connsiteY60" fmla="*/ 3971630 h 4072128"/>
                <a:gd name="connsiteX61" fmla="*/ 4654245 w 5017007"/>
                <a:gd name="connsiteY61" fmla="*/ 3994246 h 4072128"/>
                <a:gd name="connsiteX62" fmla="*/ 4613018 w 5017007"/>
                <a:gd name="connsiteY62" fmla="*/ 4014219 h 4072128"/>
                <a:gd name="connsiteX63" fmla="*/ 4570298 w 5017007"/>
                <a:gd name="connsiteY63" fmla="*/ 4031434 h 4072128"/>
                <a:gd name="connsiteX64" fmla="*/ 4526199 w 5017007"/>
                <a:gd name="connsiteY64" fmla="*/ 4045777 h 4072128"/>
                <a:gd name="connsiteX65" fmla="*/ 4480837 w 5017007"/>
                <a:gd name="connsiteY65" fmla="*/ 4057133 h 4072128"/>
                <a:gd name="connsiteX66" fmla="*/ 4434327 w 5017007"/>
                <a:gd name="connsiteY66" fmla="*/ 4065387 h 4072128"/>
                <a:gd name="connsiteX67" fmla="*/ 4386782 w 5017007"/>
                <a:gd name="connsiteY67" fmla="*/ 4070423 h 4072128"/>
                <a:gd name="connsiteX68" fmla="*/ 4338320 w 5017007"/>
                <a:gd name="connsiteY68" fmla="*/ 4072128 h 4072128"/>
                <a:gd name="connsiteX69" fmla="*/ 678688 w 5017007"/>
                <a:gd name="connsiteY69" fmla="*/ 4072128 h 4072128"/>
                <a:gd name="connsiteX70" fmla="*/ 630225 w 5017007"/>
                <a:gd name="connsiteY70" fmla="*/ 4070423 h 4072128"/>
                <a:gd name="connsiteX71" fmla="*/ 582680 w 5017007"/>
                <a:gd name="connsiteY71" fmla="*/ 4065387 h 4072128"/>
                <a:gd name="connsiteX72" fmla="*/ 536170 w 5017007"/>
                <a:gd name="connsiteY72" fmla="*/ 4057133 h 4072128"/>
                <a:gd name="connsiteX73" fmla="*/ 490808 w 5017007"/>
                <a:gd name="connsiteY73" fmla="*/ 4045777 h 4072128"/>
                <a:gd name="connsiteX74" fmla="*/ 446709 w 5017007"/>
                <a:gd name="connsiteY74" fmla="*/ 4031434 h 4072128"/>
                <a:gd name="connsiteX75" fmla="*/ 403989 w 5017007"/>
                <a:gd name="connsiteY75" fmla="*/ 4014219 h 4072128"/>
                <a:gd name="connsiteX76" fmla="*/ 362762 w 5017007"/>
                <a:gd name="connsiteY76" fmla="*/ 3994246 h 4072128"/>
                <a:gd name="connsiteX77" fmla="*/ 323143 w 5017007"/>
                <a:gd name="connsiteY77" fmla="*/ 3971630 h 4072128"/>
                <a:gd name="connsiteX78" fmla="*/ 285248 w 5017007"/>
                <a:gd name="connsiteY78" fmla="*/ 3946487 h 4072128"/>
                <a:gd name="connsiteX79" fmla="*/ 249190 w 5017007"/>
                <a:gd name="connsiteY79" fmla="*/ 3918931 h 4072128"/>
                <a:gd name="connsiteX80" fmla="*/ 215086 w 5017007"/>
                <a:gd name="connsiteY80" fmla="*/ 3889077 h 4072128"/>
                <a:gd name="connsiteX81" fmla="*/ 183050 w 5017007"/>
                <a:gd name="connsiteY81" fmla="*/ 3857041 h 4072128"/>
                <a:gd name="connsiteX82" fmla="*/ 153196 w 5017007"/>
                <a:gd name="connsiteY82" fmla="*/ 3822937 h 4072128"/>
                <a:gd name="connsiteX83" fmla="*/ 125640 w 5017007"/>
                <a:gd name="connsiteY83" fmla="*/ 3786879 h 4072128"/>
                <a:gd name="connsiteX84" fmla="*/ 100497 w 5017007"/>
                <a:gd name="connsiteY84" fmla="*/ 3748984 h 4072128"/>
                <a:gd name="connsiteX85" fmla="*/ 77881 w 5017007"/>
                <a:gd name="connsiteY85" fmla="*/ 3709365 h 4072128"/>
                <a:gd name="connsiteX86" fmla="*/ 57908 w 5017007"/>
                <a:gd name="connsiteY86" fmla="*/ 3668138 h 4072128"/>
                <a:gd name="connsiteX87" fmla="*/ 40693 w 5017007"/>
                <a:gd name="connsiteY87" fmla="*/ 3625418 h 4072128"/>
                <a:gd name="connsiteX88" fmla="*/ 26350 w 5017007"/>
                <a:gd name="connsiteY88" fmla="*/ 3581319 h 4072128"/>
                <a:gd name="connsiteX89" fmla="*/ 14994 w 5017007"/>
                <a:gd name="connsiteY89" fmla="*/ 3535957 h 4072128"/>
                <a:gd name="connsiteX90" fmla="*/ 6740 w 5017007"/>
                <a:gd name="connsiteY90" fmla="*/ 3489447 h 4072128"/>
                <a:gd name="connsiteX91" fmla="*/ 1704 w 5017007"/>
                <a:gd name="connsiteY91" fmla="*/ 3441902 h 4072128"/>
                <a:gd name="connsiteX92" fmla="*/ 0 w 5017007"/>
                <a:gd name="connsiteY92" fmla="*/ 3393440 h 4072128"/>
                <a:gd name="connsiteX93" fmla="*/ 0 w 5017007"/>
                <a:gd name="connsiteY93" fmla="*/ 678688 h 4072128"/>
                <a:gd name="connsiteX0" fmla="*/ 0 w 5017009"/>
                <a:gd name="connsiteY0" fmla="*/ 678688 h 4072128"/>
                <a:gd name="connsiteX1" fmla="*/ 1704 w 5017009"/>
                <a:gd name="connsiteY1" fmla="*/ 630225 h 4072128"/>
                <a:gd name="connsiteX2" fmla="*/ 6740 w 5017009"/>
                <a:gd name="connsiteY2" fmla="*/ 582680 h 4072128"/>
                <a:gd name="connsiteX3" fmla="*/ 14994 w 5017009"/>
                <a:gd name="connsiteY3" fmla="*/ 536170 h 4072128"/>
                <a:gd name="connsiteX4" fmla="*/ 26350 w 5017009"/>
                <a:gd name="connsiteY4" fmla="*/ 490808 h 4072128"/>
                <a:gd name="connsiteX5" fmla="*/ 40693 w 5017009"/>
                <a:gd name="connsiteY5" fmla="*/ 446709 h 4072128"/>
                <a:gd name="connsiteX6" fmla="*/ 57908 w 5017009"/>
                <a:gd name="connsiteY6" fmla="*/ 403989 h 4072128"/>
                <a:gd name="connsiteX7" fmla="*/ 77881 w 5017009"/>
                <a:gd name="connsiteY7" fmla="*/ 362762 h 4072128"/>
                <a:gd name="connsiteX8" fmla="*/ 100497 w 5017009"/>
                <a:gd name="connsiteY8" fmla="*/ 323143 h 4072128"/>
                <a:gd name="connsiteX9" fmla="*/ 125640 w 5017009"/>
                <a:gd name="connsiteY9" fmla="*/ 285248 h 4072128"/>
                <a:gd name="connsiteX10" fmla="*/ 153196 w 5017009"/>
                <a:gd name="connsiteY10" fmla="*/ 249190 h 4072128"/>
                <a:gd name="connsiteX11" fmla="*/ 183050 w 5017009"/>
                <a:gd name="connsiteY11" fmla="*/ 215086 h 4072128"/>
                <a:gd name="connsiteX12" fmla="*/ 215086 w 5017009"/>
                <a:gd name="connsiteY12" fmla="*/ 183050 h 4072128"/>
                <a:gd name="connsiteX13" fmla="*/ 249190 w 5017009"/>
                <a:gd name="connsiteY13" fmla="*/ 153196 h 4072128"/>
                <a:gd name="connsiteX14" fmla="*/ 285248 w 5017009"/>
                <a:gd name="connsiteY14" fmla="*/ 125640 h 4072128"/>
                <a:gd name="connsiteX15" fmla="*/ 323143 w 5017009"/>
                <a:gd name="connsiteY15" fmla="*/ 100497 h 4072128"/>
                <a:gd name="connsiteX16" fmla="*/ 362762 w 5017009"/>
                <a:gd name="connsiteY16" fmla="*/ 77881 h 4072128"/>
                <a:gd name="connsiteX17" fmla="*/ 403989 w 5017009"/>
                <a:gd name="connsiteY17" fmla="*/ 57908 h 4072128"/>
                <a:gd name="connsiteX18" fmla="*/ 446709 w 5017009"/>
                <a:gd name="connsiteY18" fmla="*/ 40693 h 4072128"/>
                <a:gd name="connsiteX19" fmla="*/ 490808 w 5017009"/>
                <a:gd name="connsiteY19" fmla="*/ 26350 h 4072128"/>
                <a:gd name="connsiteX20" fmla="*/ 536170 w 5017009"/>
                <a:gd name="connsiteY20" fmla="*/ 14994 h 4072128"/>
                <a:gd name="connsiteX21" fmla="*/ 582680 w 5017009"/>
                <a:gd name="connsiteY21" fmla="*/ 6740 h 4072128"/>
                <a:gd name="connsiteX22" fmla="*/ 630225 w 5017009"/>
                <a:gd name="connsiteY22" fmla="*/ 1704 h 4072128"/>
                <a:gd name="connsiteX23" fmla="*/ 678688 w 5017009"/>
                <a:gd name="connsiteY23" fmla="*/ 0 h 4072128"/>
                <a:gd name="connsiteX24" fmla="*/ 4338320 w 5017009"/>
                <a:gd name="connsiteY24" fmla="*/ 0 h 4072128"/>
                <a:gd name="connsiteX25" fmla="*/ 4386782 w 5017009"/>
                <a:gd name="connsiteY25" fmla="*/ 1704 h 4072128"/>
                <a:gd name="connsiteX26" fmla="*/ 4434327 w 5017009"/>
                <a:gd name="connsiteY26" fmla="*/ 6740 h 4072128"/>
                <a:gd name="connsiteX27" fmla="*/ 4480837 w 5017009"/>
                <a:gd name="connsiteY27" fmla="*/ 14994 h 4072128"/>
                <a:gd name="connsiteX28" fmla="*/ 4526199 w 5017009"/>
                <a:gd name="connsiteY28" fmla="*/ 26350 h 4072128"/>
                <a:gd name="connsiteX29" fmla="*/ 4570298 w 5017009"/>
                <a:gd name="connsiteY29" fmla="*/ 40693 h 4072128"/>
                <a:gd name="connsiteX30" fmla="*/ 4613018 w 5017009"/>
                <a:gd name="connsiteY30" fmla="*/ 57908 h 4072128"/>
                <a:gd name="connsiteX31" fmla="*/ 4654245 w 5017009"/>
                <a:gd name="connsiteY31" fmla="*/ 77881 h 4072128"/>
                <a:gd name="connsiteX32" fmla="*/ 4693864 w 5017009"/>
                <a:gd name="connsiteY32" fmla="*/ 100497 h 4072128"/>
                <a:gd name="connsiteX33" fmla="*/ 4731759 w 5017009"/>
                <a:gd name="connsiteY33" fmla="*/ 125640 h 4072128"/>
                <a:gd name="connsiteX34" fmla="*/ 4767817 w 5017009"/>
                <a:gd name="connsiteY34" fmla="*/ 153196 h 4072128"/>
                <a:gd name="connsiteX35" fmla="*/ 4801921 w 5017009"/>
                <a:gd name="connsiteY35" fmla="*/ 183050 h 4072128"/>
                <a:gd name="connsiteX36" fmla="*/ 4833957 w 5017009"/>
                <a:gd name="connsiteY36" fmla="*/ 215086 h 4072128"/>
                <a:gd name="connsiteX37" fmla="*/ 4863811 w 5017009"/>
                <a:gd name="connsiteY37" fmla="*/ 249190 h 4072128"/>
                <a:gd name="connsiteX38" fmla="*/ 4891367 w 5017009"/>
                <a:gd name="connsiteY38" fmla="*/ 285248 h 4072128"/>
                <a:gd name="connsiteX39" fmla="*/ 4916510 w 5017009"/>
                <a:gd name="connsiteY39" fmla="*/ 323143 h 4072128"/>
                <a:gd name="connsiteX40" fmla="*/ 4939126 w 5017009"/>
                <a:gd name="connsiteY40" fmla="*/ 362762 h 4072128"/>
                <a:gd name="connsiteX41" fmla="*/ 4959099 w 5017009"/>
                <a:gd name="connsiteY41" fmla="*/ 403989 h 4072128"/>
                <a:gd name="connsiteX42" fmla="*/ 4976314 w 5017009"/>
                <a:gd name="connsiteY42" fmla="*/ 446709 h 4072128"/>
                <a:gd name="connsiteX43" fmla="*/ 4990657 w 5017009"/>
                <a:gd name="connsiteY43" fmla="*/ 490808 h 4072128"/>
                <a:gd name="connsiteX44" fmla="*/ 5017008 w 5017009"/>
                <a:gd name="connsiteY44" fmla="*/ 3393440 h 4072128"/>
                <a:gd name="connsiteX45" fmla="*/ 5015303 w 5017009"/>
                <a:gd name="connsiteY45" fmla="*/ 3441902 h 4072128"/>
                <a:gd name="connsiteX46" fmla="*/ 5010267 w 5017009"/>
                <a:gd name="connsiteY46" fmla="*/ 3489447 h 4072128"/>
                <a:gd name="connsiteX47" fmla="*/ 5002013 w 5017009"/>
                <a:gd name="connsiteY47" fmla="*/ 3535957 h 4072128"/>
                <a:gd name="connsiteX48" fmla="*/ 4990657 w 5017009"/>
                <a:gd name="connsiteY48" fmla="*/ 3581319 h 4072128"/>
                <a:gd name="connsiteX49" fmla="*/ 4976314 w 5017009"/>
                <a:gd name="connsiteY49" fmla="*/ 3625418 h 4072128"/>
                <a:gd name="connsiteX50" fmla="*/ 4959099 w 5017009"/>
                <a:gd name="connsiteY50" fmla="*/ 3668138 h 4072128"/>
                <a:gd name="connsiteX51" fmla="*/ 4939126 w 5017009"/>
                <a:gd name="connsiteY51" fmla="*/ 3709365 h 4072128"/>
                <a:gd name="connsiteX52" fmla="*/ 4916510 w 5017009"/>
                <a:gd name="connsiteY52" fmla="*/ 3748984 h 4072128"/>
                <a:gd name="connsiteX53" fmla="*/ 4891367 w 5017009"/>
                <a:gd name="connsiteY53" fmla="*/ 3786879 h 4072128"/>
                <a:gd name="connsiteX54" fmla="*/ 4863811 w 5017009"/>
                <a:gd name="connsiteY54" fmla="*/ 3822937 h 4072128"/>
                <a:gd name="connsiteX55" fmla="*/ 4833957 w 5017009"/>
                <a:gd name="connsiteY55" fmla="*/ 3857041 h 4072128"/>
                <a:gd name="connsiteX56" fmla="*/ 4801921 w 5017009"/>
                <a:gd name="connsiteY56" fmla="*/ 3889077 h 4072128"/>
                <a:gd name="connsiteX57" fmla="*/ 4767817 w 5017009"/>
                <a:gd name="connsiteY57" fmla="*/ 3918931 h 4072128"/>
                <a:gd name="connsiteX58" fmla="*/ 4731759 w 5017009"/>
                <a:gd name="connsiteY58" fmla="*/ 3946487 h 4072128"/>
                <a:gd name="connsiteX59" fmla="*/ 4693864 w 5017009"/>
                <a:gd name="connsiteY59" fmla="*/ 3971630 h 4072128"/>
                <a:gd name="connsiteX60" fmla="*/ 4654245 w 5017009"/>
                <a:gd name="connsiteY60" fmla="*/ 3994246 h 4072128"/>
                <a:gd name="connsiteX61" fmla="*/ 4613018 w 5017009"/>
                <a:gd name="connsiteY61" fmla="*/ 4014219 h 4072128"/>
                <a:gd name="connsiteX62" fmla="*/ 4570298 w 5017009"/>
                <a:gd name="connsiteY62" fmla="*/ 4031434 h 4072128"/>
                <a:gd name="connsiteX63" fmla="*/ 4526199 w 5017009"/>
                <a:gd name="connsiteY63" fmla="*/ 4045777 h 4072128"/>
                <a:gd name="connsiteX64" fmla="*/ 4480837 w 5017009"/>
                <a:gd name="connsiteY64" fmla="*/ 4057133 h 4072128"/>
                <a:gd name="connsiteX65" fmla="*/ 4434327 w 5017009"/>
                <a:gd name="connsiteY65" fmla="*/ 4065387 h 4072128"/>
                <a:gd name="connsiteX66" fmla="*/ 4386782 w 5017009"/>
                <a:gd name="connsiteY66" fmla="*/ 4070423 h 4072128"/>
                <a:gd name="connsiteX67" fmla="*/ 4338320 w 5017009"/>
                <a:gd name="connsiteY67" fmla="*/ 4072128 h 4072128"/>
                <a:gd name="connsiteX68" fmla="*/ 678688 w 5017009"/>
                <a:gd name="connsiteY68" fmla="*/ 4072128 h 4072128"/>
                <a:gd name="connsiteX69" fmla="*/ 630225 w 5017009"/>
                <a:gd name="connsiteY69" fmla="*/ 4070423 h 4072128"/>
                <a:gd name="connsiteX70" fmla="*/ 582680 w 5017009"/>
                <a:gd name="connsiteY70" fmla="*/ 4065387 h 4072128"/>
                <a:gd name="connsiteX71" fmla="*/ 536170 w 5017009"/>
                <a:gd name="connsiteY71" fmla="*/ 4057133 h 4072128"/>
                <a:gd name="connsiteX72" fmla="*/ 490808 w 5017009"/>
                <a:gd name="connsiteY72" fmla="*/ 4045777 h 4072128"/>
                <a:gd name="connsiteX73" fmla="*/ 446709 w 5017009"/>
                <a:gd name="connsiteY73" fmla="*/ 4031434 h 4072128"/>
                <a:gd name="connsiteX74" fmla="*/ 403989 w 5017009"/>
                <a:gd name="connsiteY74" fmla="*/ 4014219 h 4072128"/>
                <a:gd name="connsiteX75" fmla="*/ 362762 w 5017009"/>
                <a:gd name="connsiteY75" fmla="*/ 3994246 h 4072128"/>
                <a:gd name="connsiteX76" fmla="*/ 323143 w 5017009"/>
                <a:gd name="connsiteY76" fmla="*/ 3971630 h 4072128"/>
                <a:gd name="connsiteX77" fmla="*/ 285248 w 5017009"/>
                <a:gd name="connsiteY77" fmla="*/ 3946487 h 4072128"/>
                <a:gd name="connsiteX78" fmla="*/ 249190 w 5017009"/>
                <a:gd name="connsiteY78" fmla="*/ 3918931 h 4072128"/>
                <a:gd name="connsiteX79" fmla="*/ 215086 w 5017009"/>
                <a:gd name="connsiteY79" fmla="*/ 3889077 h 4072128"/>
                <a:gd name="connsiteX80" fmla="*/ 183050 w 5017009"/>
                <a:gd name="connsiteY80" fmla="*/ 3857041 h 4072128"/>
                <a:gd name="connsiteX81" fmla="*/ 153196 w 5017009"/>
                <a:gd name="connsiteY81" fmla="*/ 3822937 h 4072128"/>
                <a:gd name="connsiteX82" fmla="*/ 125640 w 5017009"/>
                <a:gd name="connsiteY82" fmla="*/ 3786879 h 4072128"/>
                <a:gd name="connsiteX83" fmla="*/ 100497 w 5017009"/>
                <a:gd name="connsiteY83" fmla="*/ 3748984 h 4072128"/>
                <a:gd name="connsiteX84" fmla="*/ 77881 w 5017009"/>
                <a:gd name="connsiteY84" fmla="*/ 3709365 h 4072128"/>
                <a:gd name="connsiteX85" fmla="*/ 57908 w 5017009"/>
                <a:gd name="connsiteY85" fmla="*/ 3668138 h 4072128"/>
                <a:gd name="connsiteX86" fmla="*/ 40693 w 5017009"/>
                <a:gd name="connsiteY86" fmla="*/ 3625418 h 4072128"/>
                <a:gd name="connsiteX87" fmla="*/ 26350 w 5017009"/>
                <a:gd name="connsiteY87" fmla="*/ 3581319 h 4072128"/>
                <a:gd name="connsiteX88" fmla="*/ 14994 w 5017009"/>
                <a:gd name="connsiteY88" fmla="*/ 3535957 h 4072128"/>
                <a:gd name="connsiteX89" fmla="*/ 6740 w 5017009"/>
                <a:gd name="connsiteY89" fmla="*/ 3489447 h 4072128"/>
                <a:gd name="connsiteX90" fmla="*/ 1704 w 5017009"/>
                <a:gd name="connsiteY90" fmla="*/ 3441902 h 4072128"/>
                <a:gd name="connsiteX91" fmla="*/ 0 w 5017009"/>
                <a:gd name="connsiteY91" fmla="*/ 3393440 h 4072128"/>
                <a:gd name="connsiteX92" fmla="*/ 0 w 5017009"/>
                <a:gd name="connsiteY92" fmla="*/ 678688 h 4072128"/>
                <a:gd name="connsiteX0" fmla="*/ 0 w 5017007"/>
                <a:gd name="connsiteY0" fmla="*/ 678688 h 4072128"/>
                <a:gd name="connsiteX1" fmla="*/ 1704 w 5017007"/>
                <a:gd name="connsiteY1" fmla="*/ 630225 h 4072128"/>
                <a:gd name="connsiteX2" fmla="*/ 6740 w 5017007"/>
                <a:gd name="connsiteY2" fmla="*/ 582680 h 4072128"/>
                <a:gd name="connsiteX3" fmla="*/ 14994 w 5017007"/>
                <a:gd name="connsiteY3" fmla="*/ 536170 h 4072128"/>
                <a:gd name="connsiteX4" fmla="*/ 26350 w 5017007"/>
                <a:gd name="connsiteY4" fmla="*/ 490808 h 4072128"/>
                <a:gd name="connsiteX5" fmla="*/ 40693 w 5017007"/>
                <a:gd name="connsiteY5" fmla="*/ 446709 h 4072128"/>
                <a:gd name="connsiteX6" fmla="*/ 57908 w 5017007"/>
                <a:gd name="connsiteY6" fmla="*/ 403989 h 4072128"/>
                <a:gd name="connsiteX7" fmla="*/ 77881 w 5017007"/>
                <a:gd name="connsiteY7" fmla="*/ 362762 h 4072128"/>
                <a:gd name="connsiteX8" fmla="*/ 100497 w 5017007"/>
                <a:gd name="connsiteY8" fmla="*/ 323143 h 4072128"/>
                <a:gd name="connsiteX9" fmla="*/ 125640 w 5017007"/>
                <a:gd name="connsiteY9" fmla="*/ 285248 h 4072128"/>
                <a:gd name="connsiteX10" fmla="*/ 153196 w 5017007"/>
                <a:gd name="connsiteY10" fmla="*/ 249190 h 4072128"/>
                <a:gd name="connsiteX11" fmla="*/ 183050 w 5017007"/>
                <a:gd name="connsiteY11" fmla="*/ 215086 h 4072128"/>
                <a:gd name="connsiteX12" fmla="*/ 215086 w 5017007"/>
                <a:gd name="connsiteY12" fmla="*/ 183050 h 4072128"/>
                <a:gd name="connsiteX13" fmla="*/ 249190 w 5017007"/>
                <a:gd name="connsiteY13" fmla="*/ 153196 h 4072128"/>
                <a:gd name="connsiteX14" fmla="*/ 285248 w 5017007"/>
                <a:gd name="connsiteY14" fmla="*/ 125640 h 4072128"/>
                <a:gd name="connsiteX15" fmla="*/ 323143 w 5017007"/>
                <a:gd name="connsiteY15" fmla="*/ 100497 h 4072128"/>
                <a:gd name="connsiteX16" fmla="*/ 362762 w 5017007"/>
                <a:gd name="connsiteY16" fmla="*/ 77881 h 4072128"/>
                <a:gd name="connsiteX17" fmla="*/ 403989 w 5017007"/>
                <a:gd name="connsiteY17" fmla="*/ 57908 h 4072128"/>
                <a:gd name="connsiteX18" fmla="*/ 446709 w 5017007"/>
                <a:gd name="connsiteY18" fmla="*/ 40693 h 4072128"/>
                <a:gd name="connsiteX19" fmla="*/ 490808 w 5017007"/>
                <a:gd name="connsiteY19" fmla="*/ 26350 h 4072128"/>
                <a:gd name="connsiteX20" fmla="*/ 536170 w 5017007"/>
                <a:gd name="connsiteY20" fmla="*/ 14994 h 4072128"/>
                <a:gd name="connsiteX21" fmla="*/ 582680 w 5017007"/>
                <a:gd name="connsiteY21" fmla="*/ 6740 h 4072128"/>
                <a:gd name="connsiteX22" fmla="*/ 630225 w 5017007"/>
                <a:gd name="connsiteY22" fmla="*/ 1704 h 4072128"/>
                <a:gd name="connsiteX23" fmla="*/ 678688 w 5017007"/>
                <a:gd name="connsiteY23" fmla="*/ 0 h 4072128"/>
                <a:gd name="connsiteX24" fmla="*/ 4338320 w 5017007"/>
                <a:gd name="connsiteY24" fmla="*/ 0 h 4072128"/>
                <a:gd name="connsiteX25" fmla="*/ 4386782 w 5017007"/>
                <a:gd name="connsiteY25" fmla="*/ 1704 h 4072128"/>
                <a:gd name="connsiteX26" fmla="*/ 4434327 w 5017007"/>
                <a:gd name="connsiteY26" fmla="*/ 6740 h 4072128"/>
                <a:gd name="connsiteX27" fmla="*/ 4480837 w 5017007"/>
                <a:gd name="connsiteY27" fmla="*/ 14994 h 4072128"/>
                <a:gd name="connsiteX28" fmla="*/ 4526199 w 5017007"/>
                <a:gd name="connsiteY28" fmla="*/ 26350 h 4072128"/>
                <a:gd name="connsiteX29" fmla="*/ 4570298 w 5017007"/>
                <a:gd name="connsiteY29" fmla="*/ 40693 h 4072128"/>
                <a:gd name="connsiteX30" fmla="*/ 4613018 w 5017007"/>
                <a:gd name="connsiteY30" fmla="*/ 57908 h 4072128"/>
                <a:gd name="connsiteX31" fmla="*/ 4654245 w 5017007"/>
                <a:gd name="connsiteY31" fmla="*/ 77881 h 4072128"/>
                <a:gd name="connsiteX32" fmla="*/ 4693864 w 5017007"/>
                <a:gd name="connsiteY32" fmla="*/ 100497 h 4072128"/>
                <a:gd name="connsiteX33" fmla="*/ 4731759 w 5017007"/>
                <a:gd name="connsiteY33" fmla="*/ 125640 h 4072128"/>
                <a:gd name="connsiteX34" fmla="*/ 4767817 w 5017007"/>
                <a:gd name="connsiteY34" fmla="*/ 153196 h 4072128"/>
                <a:gd name="connsiteX35" fmla="*/ 4801921 w 5017007"/>
                <a:gd name="connsiteY35" fmla="*/ 183050 h 4072128"/>
                <a:gd name="connsiteX36" fmla="*/ 4833957 w 5017007"/>
                <a:gd name="connsiteY36" fmla="*/ 215086 h 4072128"/>
                <a:gd name="connsiteX37" fmla="*/ 4863811 w 5017007"/>
                <a:gd name="connsiteY37" fmla="*/ 249190 h 4072128"/>
                <a:gd name="connsiteX38" fmla="*/ 4891367 w 5017007"/>
                <a:gd name="connsiteY38" fmla="*/ 285248 h 4072128"/>
                <a:gd name="connsiteX39" fmla="*/ 4916510 w 5017007"/>
                <a:gd name="connsiteY39" fmla="*/ 323143 h 4072128"/>
                <a:gd name="connsiteX40" fmla="*/ 4939126 w 5017007"/>
                <a:gd name="connsiteY40" fmla="*/ 362762 h 4072128"/>
                <a:gd name="connsiteX41" fmla="*/ 4959099 w 5017007"/>
                <a:gd name="connsiteY41" fmla="*/ 403989 h 4072128"/>
                <a:gd name="connsiteX42" fmla="*/ 4976314 w 5017007"/>
                <a:gd name="connsiteY42" fmla="*/ 446709 h 4072128"/>
                <a:gd name="connsiteX43" fmla="*/ 5017008 w 5017007"/>
                <a:gd name="connsiteY43" fmla="*/ 3393440 h 4072128"/>
                <a:gd name="connsiteX44" fmla="*/ 5015303 w 5017007"/>
                <a:gd name="connsiteY44" fmla="*/ 3441902 h 4072128"/>
                <a:gd name="connsiteX45" fmla="*/ 5010267 w 5017007"/>
                <a:gd name="connsiteY45" fmla="*/ 3489447 h 4072128"/>
                <a:gd name="connsiteX46" fmla="*/ 5002013 w 5017007"/>
                <a:gd name="connsiteY46" fmla="*/ 3535957 h 4072128"/>
                <a:gd name="connsiteX47" fmla="*/ 4990657 w 5017007"/>
                <a:gd name="connsiteY47" fmla="*/ 3581319 h 4072128"/>
                <a:gd name="connsiteX48" fmla="*/ 4976314 w 5017007"/>
                <a:gd name="connsiteY48" fmla="*/ 3625418 h 4072128"/>
                <a:gd name="connsiteX49" fmla="*/ 4959099 w 5017007"/>
                <a:gd name="connsiteY49" fmla="*/ 3668138 h 4072128"/>
                <a:gd name="connsiteX50" fmla="*/ 4939126 w 5017007"/>
                <a:gd name="connsiteY50" fmla="*/ 3709365 h 4072128"/>
                <a:gd name="connsiteX51" fmla="*/ 4916510 w 5017007"/>
                <a:gd name="connsiteY51" fmla="*/ 3748984 h 4072128"/>
                <a:gd name="connsiteX52" fmla="*/ 4891367 w 5017007"/>
                <a:gd name="connsiteY52" fmla="*/ 3786879 h 4072128"/>
                <a:gd name="connsiteX53" fmla="*/ 4863811 w 5017007"/>
                <a:gd name="connsiteY53" fmla="*/ 3822937 h 4072128"/>
                <a:gd name="connsiteX54" fmla="*/ 4833957 w 5017007"/>
                <a:gd name="connsiteY54" fmla="*/ 3857041 h 4072128"/>
                <a:gd name="connsiteX55" fmla="*/ 4801921 w 5017007"/>
                <a:gd name="connsiteY55" fmla="*/ 3889077 h 4072128"/>
                <a:gd name="connsiteX56" fmla="*/ 4767817 w 5017007"/>
                <a:gd name="connsiteY56" fmla="*/ 3918931 h 4072128"/>
                <a:gd name="connsiteX57" fmla="*/ 4731759 w 5017007"/>
                <a:gd name="connsiteY57" fmla="*/ 3946487 h 4072128"/>
                <a:gd name="connsiteX58" fmla="*/ 4693864 w 5017007"/>
                <a:gd name="connsiteY58" fmla="*/ 3971630 h 4072128"/>
                <a:gd name="connsiteX59" fmla="*/ 4654245 w 5017007"/>
                <a:gd name="connsiteY59" fmla="*/ 3994246 h 4072128"/>
                <a:gd name="connsiteX60" fmla="*/ 4613018 w 5017007"/>
                <a:gd name="connsiteY60" fmla="*/ 4014219 h 4072128"/>
                <a:gd name="connsiteX61" fmla="*/ 4570298 w 5017007"/>
                <a:gd name="connsiteY61" fmla="*/ 4031434 h 4072128"/>
                <a:gd name="connsiteX62" fmla="*/ 4526199 w 5017007"/>
                <a:gd name="connsiteY62" fmla="*/ 4045777 h 4072128"/>
                <a:gd name="connsiteX63" fmla="*/ 4480837 w 5017007"/>
                <a:gd name="connsiteY63" fmla="*/ 4057133 h 4072128"/>
                <a:gd name="connsiteX64" fmla="*/ 4434327 w 5017007"/>
                <a:gd name="connsiteY64" fmla="*/ 4065387 h 4072128"/>
                <a:gd name="connsiteX65" fmla="*/ 4386782 w 5017007"/>
                <a:gd name="connsiteY65" fmla="*/ 4070423 h 4072128"/>
                <a:gd name="connsiteX66" fmla="*/ 4338320 w 5017007"/>
                <a:gd name="connsiteY66" fmla="*/ 4072128 h 4072128"/>
                <a:gd name="connsiteX67" fmla="*/ 678688 w 5017007"/>
                <a:gd name="connsiteY67" fmla="*/ 4072128 h 4072128"/>
                <a:gd name="connsiteX68" fmla="*/ 630225 w 5017007"/>
                <a:gd name="connsiteY68" fmla="*/ 4070423 h 4072128"/>
                <a:gd name="connsiteX69" fmla="*/ 582680 w 5017007"/>
                <a:gd name="connsiteY69" fmla="*/ 4065387 h 4072128"/>
                <a:gd name="connsiteX70" fmla="*/ 536170 w 5017007"/>
                <a:gd name="connsiteY70" fmla="*/ 4057133 h 4072128"/>
                <a:gd name="connsiteX71" fmla="*/ 490808 w 5017007"/>
                <a:gd name="connsiteY71" fmla="*/ 4045777 h 4072128"/>
                <a:gd name="connsiteX72" fmla="*/ 446709 w 5017007"/>
                <a:gd name="connsiteY72" fmla="*/ 4031434 h 4072128"/>
                <a:gd name="connsiteX73" fmla="*/ 403989 w 5017007"/>
                <a:gd name="connsiteY73" fmla="*/ 4014219 h 4072128"/>
                <a:gd name="connsiteX74" fmla="*/ 362762 w 5017007"/>
                <a:gd name="connsiteY74" fmla="*/ 3994246 h 4072128"/>
                <a:gd name="connsiteX75" fmla="*/ 323143 w 5017007"/>
                <a:gd name="connsiteY75" fmla="*/ 3971630 h 4072128"/>
                <a:gd name="connsiteX76" fmla="*/ 285248 w 5017007"/>
                <a:gd name="connsiteY76" fmla="*/ 3946487 h 4072128"/>
                <a:gd name="connsiteX77" fmla="*/ 249190 w 5017007"/>
                <a:gd name="connsiteY77" fmla="*/ 3918931 h 4072128"/>
                <a:gd name="connsiteX78" fmla="*/ 215086 w 5017007"/>
                <a:gd name="connsiteY78" fmla="*/ 3889077 h 4072128"/>
                <a:gd name="connsiteX79" fmla="*/ 183050 w 5017007"/>
                <a:gd name="connsiteY79" fmla="*/ 3857041 h 4072128"/>
                <a:gd name="connsiteX80" fmla="*/ 153196 w 5017007"/>
                <a:gd name="connsiteY80" fmla="*/ 3822937 h 4072128"/>
                <a:gd name="connsiteX81" fmla="*/ 125640 w 5017007"/>
                <a:gd name="connsiteY81" fmla="*/ 3786879 h 4072128"/>
                <a:gd name="connsiteX82" fmla="*/ 100497 w 5017007"/>
                <a:gd name="connsiteY82" fmla="*/ 3748984 h 4072128"/>
                <a:gd name="connsiteX83" fmla="*/ 77881 w 5017007"/>
                <a:gd name="connsiteY83" fmla="*/ 3709365 h 4072128"/>
                <a:gd name="connsiteX84" fmla="*/ 57908 w 5017007"/>
                <a:gd name="connsiteY84" fmla="*/ 3668138 h 4072128"/>
                <a:gd name="connsiteX85" fmla="*/ 40693 w 5017007"/>
                <a:gd name="connsiteY85" fmla="*/ 3625418 h 4072128"/>
                <a:gd name="connsiteX86" fmla="*/ 26350 w 5017007"/>
                <a:gd name="connsiteY86" fmla="*/ 3581319 h 4072128"/>
                <a:gd name="connsiteX87" fmla="*/ 14994 w 5017007"/>
                <a:gd name="connsiteY87" fmla="*/ 3535957 h 4072128"/>
                <a:gd name="connsiteX88" fmla="*/ 6740 w 5017007"/>
                <a:gd name="connsiteY88" fmla="*/ 3489447 h 4072128"/>
                <a:gd name="connsiteX89" fmla="*/ 1704 w 5017007"/>
                <a:gd name="connsiteY89" fmla="*/ 3441902 h 4072128"/>
                <a:gd name="connsiteX90" fmla="*/ 0 w 5017007"/>
                <a:gd name="connsiteY90" fmla="*/ 3393440 h 4072128"/>
                <a:gd name="connsiteX91" fmla="*/ 0 w 5017007"/>
                <a:gd name="connsiteY91" fmla="*/ 678688 h 4072128"/>
                <a:gd name="connsiteX0" fmla="*/ 0 w 5017009"/>
                <a:gd name="connsiteY0" fmla="*/ 678688 h 4072128"/>
                <a:gd name="connsiteX1" fmla="*/ 1704 w 5017009"/>
                <a:gd name="connsiteY1" fmla="*/ 630225 h 4072128"/>
                <a:gd name="connsiteX2" fmla="*/ 6740 w 5017009"/>
                <a:gd name="connsiteY2" fmla="*/ 582680 h 4072128"/>
                <a:gd name="connsiteX3" fmla="*/ 14994 w 5017009"/>
                <a:gd name="connsiteY3" fmla="*/ 536170 h 4072128"/>
                <a:gd name="connsiteX4" fmla="*/ 26350 w 5017009"/>
                <a:gd name="connsiteY4" fmla="*/ 490808 h 4072128"/>
                <a:gd name="connsiteX5" fmla="*/ 40693 w 5017009"/>
                <a:gd name="connsiteY5" fmla="*/ 446709 h 4072128"/>
                <a:gd name="connsiteX6" fmla="*/ 57908 w 5017009"/>
                <a:gd name="connsiteY6" fmla="*/ 403989 h 4072128"/>
                <a:gd name="connsiteX7" fmla="*/ 77881 w 5017009"/>
                <a:gd name="connsiteY7" fmla="*/ 362762 h 4072128"/>
                <a:gd name="connsiteX8" fmla="*/ 100497 w 5017009"/>
                <a:gd name="connsiteY8" fmla="*/ 323143 h 4072128"/>
                <a:gd name="connsiteX9" fmla="*/ 125640 w 5017009"/>
                <a:gd name="connsiteY9" fmla="*/ 285248 h 4072128"/>
                <a:gd name="connsiteX10" fmla="*/ 153196 w 5017009"/>
                <a:gd name="connsiteY10" fmla="*/ 249190 h 4072128"/>
                <a:gd name="connsiteX11" fmla="*/ 183050 w 5017009"/>
                <a:gd name="connsiteY11" fmla="*/ 215086 h 4072128"/>
                <a:gd name="connsiteX12" fmla="*/ 215086 w 5017009"/>
                <a:gd name="connsiteY12" fmla="*/ 183050 h 4072128"/>
                <a:gd name="connsiteX13" fmla="*/ 249190 w 5017009"/>
                <a:gd name="connsiteY13" fmla="*/ 153196 h 4072128"/>
                <a:gd name="connsiteX14" fmla="*/ 285248 w 5017009"/>
                <a:gd name="connsiteY14" fmla="*/ 125640 h 4072128"/>
                <a:gd name="connsiteX15" fmla="*/ 323143 w 5017009"/>
                <a:gd name="connsiteY15" fmla="*/ 100497 h 4072128"/>
                <a:gd name="connsiteX16" fmla="*/ 362762 w 5017009"/>
                <a:gd name="connsiteY16" fmla="*/ 77881 h 4072128"/>
                <a:gd name="connsiteX17" fmla="*/ 403989 w 5017009"/>
                <a:gd name="connsiteY17" fmla="*/ 57908 h 4072128"/>
                <a:gd name="connsiteX18" fmla="*/ 446709 w 5017009"/>
                <a:gd name="connsiteY18" fmla="*/ 40693 h 4072128"/>
                <a:gd name="connsiteX19" fmla="*/ 490808 w 5017009"/>
                <a:gd name="connsiteY19" fmla="*/ 26350 h 4072128"/>
                <a:gd name="connsiteX20" fmla="*/ 536170 w 5017009"/>
                <a:gd name="connsiteY20" fmla="*/ 14994 h 4072128"/>
                <a:gd name="connsiteX21" fmla="*/ 582680 w 5017009"/>
                <a:gd name="connsiteY21" fmla="*/ 6740 h 4072128"/>
                <a:gd name="connsiteX22" fmla="*/ 630225 w 5017009"/>
                <a:gd name="connsiteY22" fmla="*/ 1704 h 4072128"/>
                <a:gd name="connsiteX23" fmla="*/ 678688 w 5017009"/>
                <a:gd name="connsiteY23" fmla="*/ 0 h 4072128"/>
                <a:gd name="connsiteX24" fmla="*/ 4338320 w 5017009"/>
                <a:gd name="connsiteY24" fmla="*/ 0 h 4072128"/>
                <a:gd name="connsiteX25" fmla="*/ 4386782 w 5017009"/>
                <a:gd name="connsiteY25" fmla="*/ 1704 h 4072128"/>
                <a:gd name="connsiteX26" fmla="*/ 4434327 w 5017009"/>
                <a:gd name="connsiteY26" fmla="*/ 6740 h 4072128"/>
                <a:gd name="connsiteX27" fmla="*/ 4480837 w 5017009"/>
                <a:gd name="connsiteY27" fmla="*/ 14994 h 4072128"/>
                <a:gd name="connsiteX28" fmla="*/ 4526199 w 5017009"/>
                <a:gd name="connsiteY28" fmla="*/ 26350 h 4072128"/>
                <a:gd name="connsiteX29" fmla="*/ 4570298 w 5017009"/>
                <a:gd name="connsiteY29" fmla="*/ 40693 h 4072128"/>
                <a:gd name="connsiteX30" fmla="*/ 4613018 w 5017009"/>
                <a:gd name="connsiteY30" fmla="*/ 57908 h 4072128"/>
                <a:gd name="connsiteX31" fmla="*/ 4654245 w 5017009"/>
                <a:gd name="connsiteY31" fmla="*/ 77881 h 4072128"/>
                <a:gd name="connsiteX32" fmla="*/ 4693864 w 5017009"/>
                <a:gd name="connsiteY32" fmla="*/ 100497 h 4072128"/>
                <a:gd name="connsiteX33" fmla="*/ 4731759 w 5017009"/>
                <a:gd name="connsiteY33" fmla="*/ 125640 h 4072128"/>
                <a:gd name="connsiteX34" fmla="*/ 4767817 w 5017009"/>
                <a:gd name="connsiteY34" fmla="*/ 153196 h 4072128"/>
                <a:gd name="connsiteX35" fmla="*/ 4801921 w 5017009"/>
                <a:gd name="connsiteY35" fmla="*/ 183050 h 4072128"/>
                <a:gd name="connsiteX36" fmla="*/ 4833957 w 5017009"/>
                <a:gd name="connsiteY36" fmla="*/ 215086 h 4072128"/>
                <a:gd name="connsiteX37" fmla="*/ 4863811 w 5017009"/>
                <a:gd name="connsiteY37" fmla="*/ 249190 h 4072128"/>
                <a:gd name="connsiteX38" fmla="*/ 4891367 w 5017009"/>
                <a:gd name="connsiteY38" fmla="*/ 285248 h 4072128"/>
                <a:gd name="connsiteX39" fmla="*/ 4916510 w 5017009"/>
                <a:gd name="connsiteY39" fmla="*/ 323143 h 4072128"/>
                <a:gd name="connsiteX40" fmla="*/ 4939126 w 5017009"/>
                <a:gd name="connsiteY40" fmla="*/ 362762 h 4072128"/>
                <a:gd name="connsiteX41" fmla="*/ 4959099 w 5017009"/>
                <a:gd name="connsiteY41" fmla="*/ 403989 h 4072128"/>
                <a:gd name="connsiteX42" fmla="*/ 5017008 w 5017009"/>
                <a:gd name="connsiteY42" fmla="*/ 3393440 h 4072128"/>
                <a:gd name="connsiteX43" fmla="*/ 5015303 w 5017009"/>
                <a:gd name="connsiteY43" fmla="*/ 3441902 h 4072128"/>
                <a:gd name="connsiteX44" fmla="*/ 5010267 w 5017009"/>
                <a:gd name="connsiteY44" fmla="*/ 3489447 h 4072128"/>
                <a:gd name="connsiteX45" fmla="*/ 5002013 w 5017009"/>
                <a:gd name="connsiteY45" fmla="*/ 3535957 h 4072128"/>
                <a:gd name="connsiteX46" fmla="*/ 4990657 w 5017009"/>
                <a:gd name="connsiteY46" fmla="*/ 3581319 h 4072128"/>
                <a:gd name="connsiteX47" fmla="*/ 4976314 w 5017009"/>
                <a:gd name="connsiteY47" fmla="*/ 3625418 h 4072128"/>
                <a:gd name="connsiteX48" fmla="*/ 4959099 w 5017009"/>
                <a:gd name="connsiteY48" fmla="*/ 3668138 h 4072128"/>
                <a:gd name="connsiteX49" fmla="*/ 4939126 w 5017009"/>
                <a:gd name="connsiteY49" fmla="*/ 3709365 h 4072128"/>
                <a:gd name="connsiteX50" fmla="*/ 4916510 w 5017009"/>
                <a:gd name="connsiteY50" fmla="*/ 3748984 h 4072128"/>
                <a:gd name="connsiteX51" fmla="*/ 4891367 w 5017009"/>
                <a:gd name="connsiteY51" fmla="*/ 3786879 h 4072128"/>
                <a:gd name="connsiteX52" fmla="*/ 4863811 w 5017009"/>
                <a:gd name="connsiteY52" fmla="*/ 3822937 h 4072128"/>
                <a:gd name="connsiteX53" fmla="*/ 4833957 w 5017009"/>
                <a:gd name="connsiteY53" fmla="*/ 3857041 h 4072128"/>
                <a:gd name="connsiteX54" fmla="*/ 4801921 w 5017009"/>
                <a:gd name="connsiteY54" fmla="*/ 3889077 h 4072128"/>
                <a:gd name="connsiteX55" fmla="*/ 4767817 w 5017009"/>
                <a:gd name="connsiteY55" fmla="*/ 3918931 h 4072128"/>
                <a:gd name="connsiteX56" fmla="*/ 4731759 w 5017009"/>
                <a:gd name="connsiteY56" fmla="*/ 3946487 h 4072128"/>
                <a:gd name="connsiteX57" fmla="*/ 4693864 w 5017009"/>
                <a:gd name="connsiteY57" fmla="*/ 3971630 h 4072128"/>
                <a:gd name="connsiteX58" fmla="*/ 4654245 w 5017009"/>
                <a:gd name="connsiteY58" fmla="*/ 3994246 h 4072128"/>
                <a:gd name="connsiteX59" fmla="*/ 4613018 w 5017009"/>
                <a:gd name="connsiteY59" fmla="*/ 4014219 h 4072128"/>
                <a:gd name="connsiteX60" fmla="*/ 4570298 w 5017009"/>
                <a:gd name="connsiteY60" fmla="*/ 4031434 h 4072128"/>
                <a:gd name="connsiteX61" fmla="*/ 4526199 w 5017009"/>
                <a:gd name="connsiteY61" fmla="*/ 4045777 h 4072128"/>
                <a:gd name="connsiteX62" fmla="*/ 4480837 w 5017009"/>
                <a:gd name="connsiteY62" fmla="*/ 4057133 h 4072128"/>
                <a:gd name="connsiteX63" fmla="*/ 4434327 w 5017009"/>
                <a:gd name="connsiteY63" fmla="*/ 4065387 h 4072128"/>
                <a:gd name="connsiteX64" fmla="*/ 4386782 w 5017009"/>
                <a:gd name="connsiteY64" fmla="*/ 4070423 h 4072128"/>
                <a:gd name="connsiteX65" fmla="*/ 4338320 w 5017009"/>
                <a:gd name="connsiteY65" fmla="*/ 4072128 h 4072128"/>
                <a:gd name="connsiteX66" fmla="*/ 678688 w 5017009"/>
                <a:gd name="connsiteY66" fmla="*/ 4072128 h 4072128"/>
                <a:gd name="connsiteX67" fmla="*/ 630225 w 5017009"/>
                <a:gd name="connsiteY67" fmla="*/ 4070423 h 4072128"/>
                <a:gd name="connsiteX68" fmla="*/ 582680 w 5017009"/>
                <a:gd name="connsiteY68" fmla="*/ 4065387 h 4072128"/>
                <a:gd name="connsiteX69" fmla="*/ 536170 w 5017009"/>
                <a:gd name="connsiteY69" fmla="*/ 4057133 h 4072128"/>
                <a:gd name="connsiteX70" fmla="*/ 490808 w 5017009"/>
                <a:gd name="connsiteY70" fmla="*/ 4045777 h 4072128"/>
                <a:gd name="connsiteX71" fmla="*/ 446709 w 5017009"/>
                <a:gd name="connsiteY71" fmla="*/ 4031434 h 4072128"/>
                <a:gd name="connsiteX72" fmla="*/ 403989 w 5017009"/>
                <a:gd name="connsiteY72" fmla="*/ 4014219 h 4072128"/>
                <a:gd name="connsiteX73" fmla="*/ 362762 w 5017009"/>
                <a:gd name="connsiteY73" fmla="*/ 3994246 h 4072128"/>
                <a:gd name="connsiteX74" fmla="*/ 323143 w 5017009"/>
                <a:gd name="connsiteY74" fmla="*/ 3971630 h 4072128"/>
                <a:gd name="connsiteX75" fmla="*/ 285248 w 5017009"/>
                <a:gd name="connsiteY75" fmla="*/ 3946487 h 4072128"/>
                <a:gd name="connsiteX76" fmla="*/ 249190 w 5017009"/>
                <a:gd name="connsiteY76" fmla="*/ 3918931 h 4072128"/>
                <a:gd name="connsiteX77" fmla="*/ 215086 w 5017009"/>
                <a:gd name="connsiteY77" fmla="*/ 3889077 h 4072128"/>
                <a:gd name="connsiteX78" fmla="*/ 183050 w 5017009"/>
                <a:gd name="connsiteY78" fmla="*/ 3857041 h 4072128"/>
                <a:gd name="connsiteX79" fmla="*/ 153196 w 5017009"/>
                <a:gd name="connsiteY79" fmla="*/ 3822937 h 4072128"/>
                <a:gd name="connsiteX80" fmla="*/ 125640 w 5017009"/>
                <a:gd name="connsiteY80" fmla="*/ 3786879 h 4072128"/>
                <a:gd name="connsiteX81" fmla="*/ 100497 w 5017009"/>
                <a:gd name="connsiteY81" fmla="*/ 3748984 h 4072128"/>
                <a:gd name="connsiteX82" fmla="*/ 77881 w 5017009"/>
                <a:gd name="connsiteY82" fmla="*/ 3709365 h 4072128"/>
                <a:gd name="connsiteX83" fmla="*/ 57908 w 5017009"/>
                <a:gd name="connsiteY83" fmla="*/ 3668138 h 4072128"/>
                <a:gd name="connsiteX84" fmla="*/ 40693 w 5017009"/>
                <a:gd name="connsiteY84" fmla="*/ 3625418 h 4072128"/>
                <a:gd name="connsiteX85" fmla="*/ 26350 w 5017009"/>
                <a:gd name="connsiteY85" fmla="*/ 3581319 h 4072128"/>
                <a:gd name="connsiteX86" fmla="*/ 14994 w 5017009"/>
                <a:gd name="connsiteY86" fmla="*/ 3535957 h 4072128"/>
                <a:gd name="connsiteX87" fmla="*/ 6740 w 5017009"/>
                <a:gd name="connsiteY87" fmla="*/ 3489447 h 4072128"/>
                <a:gd name="connsiteX88" fmla="*/ 1704 w 5017009"/>
                <a:gd name="connsiteY88" fmla="*/ 3441902 h 4072128"/>
                <a:gd name="connsiteX89" fmla="*/ 0 w 5017009"/>
                <a:gd name="connsiteY89" fmla="*/ 3393440 h 4072128"/>
                <a:gd name="connsiteX90" fmla="*/ 0 w 5017009"/>
                <a:gd name="connsiteY90" fmla="*/ 678688 h 4072128"/>
                <a:gd name="connsiteX0" fmla="*/ 0 w 5017007"/>
                <a:gd name="connsiteY0" fmla="*/ 678688 h 4072128"/>
                <a:gd name="connsiteX1" fmla="*/ 1704 w 5017007"/>
                <a:gd name="connsiteY1" fmla="*/ 630225 h 4072128"/>
                <a:gd name="connsiteX2" fmla="*/ 6740 w 5017007"/>
                <a:gd name="connsiteY2" fmla="*/ 582680 h 4072128"/>
                <a:gd name="connsiteX3" fmla="*/ 14994 w 5017007"/>
                <a:gd name="connsiteY3" fmla="*/ 536170 h 4072128"/>
                <a:gd name="connsiteX4" fmla="*/ 26350 w 5017007"/>
                <a:gd name="connsiteY4" fmla="*/ 490808 h 4072128"/>
                <a:gd name="connsiteX5" fmla="*/ 40693 w 5017007"/>
                <a:gd name="connsiteY5" fmla="*/ 446709 h 4072128"/>
                <a:gd name="connsiteX6" fmla="*/ 57908 w 5017007"/>
                <a:gd name="connsiteY6" fmla="*/ 403989 h 4072128"/>
                <a:gd name="connsiteX7" fmla="*/ 77881 w 5017007"/>
                <a:gd name="connsiteY7" fmla="*/ 362762 h 4072128"/>
                <a:gd name="connsiteX8" fmla="*/ 100497 w 5017007"/>
                <a:gd name="connsiteY8" fmla="*/ 323143 h 4072128"/>
                <a:gd name="connsiteX9" fmla="*/ 125640 w 5017007"/>
                <a:gd name="connsiteY9" fmla="*/ 285248 h 4072128"/>
                <a:gd name="connsiteX10" fmla="*/ 153196 w 5017007"/>
                <a:gd name="connsiteY10" fmla="*/ 249190 h 4072128"/>
                <a:gd name="connsiteX11" fmla="*/ 183050 w 5017007"/>
                <a:gd name="connsiteY11" fmla="*/ 215086 h 4072128"/>
                <a:gd name="connsiteX12" fmla="*/ 215086 w 5017007"/>
                <a:gd name="connsiteY12" fmla="*/ 183050 h 4072128"/>
                <a:gd name="connsiteX13" fmla="*/ 249190 w 5017007"/>
                <a:gd name="connsiteY13" fmla="*/ 153196 h 4072128"/>
                <a:gd name="connsiteX14" fmla="*/ 285248 w 5017007"/>
                <a:gd name="connsiteY14" fmla="*/ 125640 h 4072128"/>
                <a:gd name="connsiteX15" fmla="*/ 323143 w 5017007"/>
                <a:gd name="connsiteY15" fmla="*/ 100497 h 4072128"/>
                <a:gd name="connsiteX16" fmla="*/ 362762 w 5017007"/>
                <a:gd name="connsiteY16" fmla="*/ 77881 h 4072128"/>
                <a:gd name="connsiteX17" fmla="*/ 403989 w 5017007"/>
                <a:gd name="connsiteY17" fmla="*/ 57908 h 4072128"/>
                <a:gd name="connsiteX18" fmla="*/ 446709 w 5017007"/>
                <a:gd name="connsiteY18" fmla="*/ 40693 h 4072128"/>
                <a:gd name="connsiteX19" fmla="*/ 490808 w 5017007"/>
                <a:gd name="connsiteY19" fmla="*/ 26350 h 4072128"/>
                <a:gd name="connsiteX20" fmla="*/ 536170 w 5017007"/>
                <a:gd name="connsiteY20" fmla="*/ 14994 h 4072128"/>
                <a:gd name="connsiteX21" fmla="*/ 582680 w 5017007"/>
                <a:gd name="connsiteY21" fmla="*/ 6740 h 4072128"/>
                <a:gd name="connsiteX22" fmla="*/ 630225 w 5017007"/>
                <a:gd name="connsiteY22" fmla="*/ 1704 h 4072128"/>
                <a:gd name="connsiteX23" fmla="*/ 678688 w 5017007"/>
                <a:gd name="connsiteY23" fmla="*/ 0 h 4072128"/>
                <a:gd name="connsiteX24" fmla="*/ 4338320 w 5017007"/>
                <a:gd name="connsiteY24" fmla="*/ 0 h 4072128"/>
                <a:gd name="connsiteX25" fmla="*/ 4386782 w 5017007"/>
                <a:gd name="connsiteY25" fmla="*/ 1704 h 4072128"/>
                <a:gd name="connsiteX26" fmla="*/ 4434327 w 5017007"/>
                <a:gd name="connsiteY26" fmla="*/ 6740 h 4072128"/>
                <a:gd name="connsiteX27" fmla="*/ 4480837 w 5017007"/>
                <a:gd name="connsiteY27" fmla="*/ 14994 h 4072128"/>
                <a:gd name="connsiteX28" fmla="*/ 4526199 w 5017007"/>
                <a:gd name="connsiteY28" fmla="*/ 26350 h 4072128"/>
                <a:gd name="connsiteX29" fmla="*/ 4570298 w 5017007"/>
                <a:gd name="connsiteY29" fmla="*/ 40693 h 4072128"/>
                <a:gd name="connsiteX30" fmla="*/ 4613018 w 5017007"/>
                <a:gd name="connsiteY30" fmla="*/ 57908 h 4072128"/>
                <a:gd name="connsiteX31" fmla="*/ 4654245 w 5017007"/>
                <a:gd name="connsiteY31" fmla="*/ 77881 h 4072128"/>
                <a:gd name="connsiteX32" fmla="*/ 4693864 w 5017007"/>
                <a:gd name="connsiteY32" fmla="*/ 100497 h 4072128"/>
                <a:gd name="connsiteX33" fmla="*/ 4731759 w 5017007"/>
                <a:gd name="connsiteY33" fmla="*/ 125640 h 4072128"/>
                <a:gd name="connsiteX34" fmla="*/ 4767817 w 5017007"/>
                <a:gd name="connsiteY34" fmla="*/ 153196 h 4072128"/>
                <a:gd name="connsiteX35" fmla="*/ 4801921 w 5017007"/>
                <a:gd name="connsiteY35" fmla="*/ 183050 h 4072128"/>
                <a:gd name="connsiteX36" fmla="*/ 4833957 w 5017007"/>
                <a:gd name="connsiteY36" fmla="*/ 215086 h 4072128"/>
                <a:gd name="connsiteX37" fmla="*/ 4863811 w 5017007"/>
                <a:gd name="connsiteY37" fmla="*/ 249190 h 4072128"/>
                <a:gd name="connsiteX38" fmla="*/ 4891367 w 5017007"/>
                <a:gd name="connsiteY38" fmla="*/ 285248 h 4072128"/>
                <a:gd name="connsiteX39" fmla="*/ 4916510 w 5017007"/>
                <a:gd name="connsiteY39" fmla="*/ 323143 h 4072128"/>
                <a:gd name="connsiteX40" fmla="*/ 4939126 w 5017007"/>
                <a:gd name="connsiteY40" fmla="*/ 362762 h 4072128"/>
                <a:gd name="connsiteX41" fmla="*/ 5017008 w 5017007"/>
                <a:gd name="connsiteY41" fmla="*/ 3393440 h 4072128"/>
                <a:gd name="connsiteX42" fmla="*/ 5015303 w 5017007"/>
                <a:gd name="connsiteY42" fmla="*/ 3441902 h 4072128"/>
                <a:gd name="connsiteX43" fmla="*/ 5010267 w 5017007"/>
                <a:gd name="connsiteY43" fmla="*/ 3489447 h 4072128"/>
                <a:gd name="connsiteX44" fmla="*/ 5002013 w 5017007"/>
                <a:gd name="connsiteY44" fmla="*/ 3535957 h 4072128"/>
                <a:gd name="connsiteX45" fmla="*/ 4990657 w 5017007"/>
                <a:gd name="connsiteY45" fmla="*/ 3581319 h 4072128"/>
                <a:gd name="connsiteX46" fmla="*/ 4976314 w 5017007"/>
                <a:gd name="connsiteY46" fmla="*/ 3625418 h 4072128"/>
                <a:gd name="connsiteX47" fmla="*/ 4959099 w 5017007"/>
                <a:gd name="connsiteY47" fmla="*/ 3668138 h 4072128"/>
                <a:gd name="connsiteX48" fmla="*/ 4939126 w 5017007"/>
                <a:gd name="connsiteY48" fmla="*/ 3709365 h 4072128"/>
                <a:gd name="connsiteX49" fmla="*/ 4916510 w 5017007"/>
                <a:gd name="connsiteY49" fmla="*/ 3748984 h 4072128"/>
                <a:gd name="connsiteX50" fmla="*/ 4891367 w 5017007"/>
                <a:gd name="connsiteY50" fmla="*/ 3786879 h 4072128"/>
                <a:gd name="connsiteX51" fmla="*/ 4863811 w 5017007"/>
                <a:gd name="connsiteY51" fmla="*/ 3822937 h 4072128"/>
                <a:gd name="connsiteX52" fmla="*/ 4833957 w 5017007"/>
                <a:gd name="connsiteY52" fmla="*/ 3857041 h 4072128"/>
                <a:gd name="connsiteX53" fmla="*/ 4801921 w 5017007"/>
                <a:gd name="connsiteY53" fmla="*/ 3889077 h 4072128"/>
                <a:gd name="connsiteX54" fmla="*/ 4767817 w 5017007"/>
                <a:gd name="connsiteY54" fmla="*/ 3918931 h 4072128"/>
                <a:gd name="connsiteX55" fmla="*/ 4731759 w 5017007"/>
                <a:gd name="connsiteY55" fmla="*/ 3946487 h 4072128"/>
                <a:gd name="connsiteX56" fmla="*/ 4693864 w 5017007"/>
                <a:gd name="connsiteY56" fmla="*/ 3971630 h 4072128"/>
                <a:gd name="connsiteX57" fmla="*/ 4654245 w 5017007"/>
                <a:gd name="connsiteY57" fmla="*/ 3994246 h 4072128"/>
                <a:gd name="connsiteX58" fmla="*/ 4613018 w 5017007"/>
                <a:gd name="connsiteY58" fmla="*/ 4014219 h 4072128"/>
                <a:gd name="connsiteX59" fmla="*/ 4570298 w 5017007"/>
                <a:gd name="connsiteY59" fmla="*/ 4031434 h 4072128"/>
                <a:gd name="connsiteX60" fmla="*/ 4526199 w 5017007"/>
                <a:gd name="connsiteY60" fmla="*/ 4045777 h 4072128"/>
                <a:gd name="connsiteX61" fmla="*/ 4480837 w 5017007"/>
                <a:gd name="connsiteY61" fmla="*/ 4057133 h 4072128"/>
                <a:gd name="connsiteX62" fmla="*/ 4434327 w 5017007"/>
                <a:gd name="connsiteY62" fmla="*/ 4065387 h 4072128"/>
                <a:gd name="connsiteX63" fmla="*/ 4386782 w 5017007"/>
                <a:gd name="connsiteY63" fmla="*/ 4070423 h 4072128"/>
                <a:gd name="connsiteX64" fmla="*/ 4338320 w 5017007"/>
                <a:gd name="connsiteY64" fmla="*/ 4072128 h 4072128"/>
                <a:gd name="connsiteX65" fmla="*/ 678688 w 5017007"/>
                <a:gd name="connsiteY65" fmla="*/ 4072128 h 4072128"/>
                <a:gd name="connsiteX66" fmla="*/ 630225 w 5017007"/>
                <a:gd name="connsiteY66" fmla="*/ 4070423 h 4072128"/>
                <a:gd name="connsiteX67" fmla="*/ 582680 w 5017007"/>
                <a:gd name="connsiteY67" fmla="*/ 4065387 h 4072128"/>
                <a:gd name="connsiteX68" fmla="*/ 536170 w 5017007"/>
                <a:gd name="connsiteY68" fmla="*/ 4057133 h 4072128"/>
                <a:gd name="connsiteX69" fmla="*/ 490808 w 5017007"/>
                <a:gd name="connsiteY69" fmla="*/ 4045777 h 4072128"/>
                <a:gd name="connsiteX70" fmla="*/ 446709 w 5017007"/>
                <a:gd name="connsiteY70" fmla="*/ 4031434 h 4072128"/>
                <a:gd name="connsiteX71" fmla="*/ 403989 w 5017007"/>
                <a:gd name="connsiteY71" fmla="*/ 4014219 h 4072128"/>
                <a:gd name="connsiteX72" fmla="*/ 362762 w 5017007"/>
                <a:gd name="connsiteY72" fmla="*/ 3994246 h 4072128"/>
                <a:gd name="connsiteX73" fmla="*/ 323143 w 5017007"/>
                <a:gd name="connsiteY73" fmla="*/ 3971630 h 4072128"/>
                <a:gd name="connsiteX74" fmla="*/ 285248 w 5017007"/>
                <a:gd name="connsiteY74" fmla="*/ 3946487 h 4072128"/>
                <a:gd name="connsiteX75" fmla="*/ 249190 w 5017007"/>
                <a:gd name="connsiteY75" fmla="*/ 3918931 h 4072128"/>
                <a:gd name="connsiteX76" fmla="*/ 215086 w 5017007"/>
                <a:gd name="connsiteY76" fmla="*/ 3889077 h 4072128"/>
                <a:gd name="connsiteX77" fmla="*/ 183050 w 5017007"/>
                <a:gd name="connsiteY77" fmla="*/ 3857041 h 4072128"/>
                <a:gd name="connsiteX78" fmla="*/ 153196 w 5017007"/>
                <a:gd name="connsiteY78" fmla="*/ 3822937 h 4072128"/>
                <a:gd name="connsiteX79" fmla="*/ 125640 w 5017007"/>
                <a:gd name="connsiteY79" fmla="*/ 3786879 h 4072128"/>
                <a:gd name="connsiteX80" fmla="*/ 100497 w 5017007"/>
                <a:gd name="connsiteY80" fmla="*/ 3748984 h 4072128"/>
                <a:gd name="connsiteX81" fmla="*/ 77881 w 5017007"/>
                <a:gd name="connsiteY81" fmla="*/ 3709365 h 4072128"/>
                <a:gd name="connsiteX82" fmla="*/ 57908 w 5017007"/>
                <a:gd name="connsiteY82" fmla="*/ 3668138 h 4072128"/>
                <a:gd name="connsiteX83" fmla="*/ 40693 w 5017007"/>
                <a:gd name="connsiteY83" fmla="*/ 3625418 h 4072128"/>
                <a:gd name="connsiteX84" fmla="*/ 26350 w 5017007"/>
                <a:gd name="connsiteY84" fmla="*/ 3581319 h 4072128"/>
                <a:gd name="connsiteX85" fmla="*/ 14994 w 5017007"/>
                <a:gd name="connsiteY85" fmla="*/ 3535957 h 4072128"/>
                <a:gd name="connsiteX86" fmla="*/ 6740 w 5017007"/>
                <a:gd name="connsiteY86" fmla="*/ 3489447 h 4072128"/>
                <a:gd name="connsiteX87" fmla="*/ 1704 w 5017007"/>
                <a:gd name="connsiteY87" fmla="*/ 3441902 h 4072128"/>
                <a:gd name="connsiteX88" fmla="*/ 0 w 5017007"/>
                <a:gd name="connsiteY88" fmla="*/ 3393440 h 4072128"/>
                <a:gd name="connsiteX89" fmla="*/ 0 w 5017007"/>
                <a:gd name="connsiteY89" fmla="*/ 678688 h 4072128"/>
                <a:gd name="connsiteX0" fmla="*/ 0 w 5017009"/>
                <a:gd name="connsiteY0" fmla="*/ 678688 h 4072128"/>
                <a:gd name="connsiteX1" fmla="*/ 1704 w 5017009"/>
                <a:gd name="connsiteY1" fmla="*/ 630225 h 4072128"/>
                <a:gd name="connsiteX2" fmla="*/ 6740 w 5017009"/>
                <a:gd name="connsiteY2" fmla="*/ 582680 h 4072128"/>
                <a:gd name="connsiteX3" fmla="*/ 14994 w 5017009"/>
                <a:gd name="connsiteY3" fmla="*/ 536170 h 4072128"/>
                <a:gd name="connsiteX4" fmla="*/ 26350 w 5017009"/>
                <a:gd name="connsiteY4" fmla="*/ 490808 h 4072128"/>
                <a:gd name="connsiteX5" fmla="*/ 40693 w 5017009"/>
                <a:gd name="connsiteY5" fmla="*/ 446709 h 4072128"/>
                <a:gd name="connsiteX6" fmla="*/ 57908 w 5017009"/>
                <a:gd name="connsiteY6" fmla="*/ 403989 h 4072128"/>
                <a:gd name="connsiteX7" fmla="*/ 77881 w 5017009"/>
                <a:gd name="connsiteY7" fmla="*/ 362762 h 4072128"/>
                <a:gd name="connsiteX8" fmla="*/ 100497 w 5017009"/>
                <a:gd name="connsiteY8" fmla="*/ 323143 h 4072128"/>
                <a:gd name="connsiteX9" fmla="*/ 125640 w 5017009"/>
                <a:gd name="connsiteY9" fmla="*/ 285248 h 4072128"/>
                <a:gd name="connsiteX10" fmla="*/ 153196 w 5017009"/>
                <a:gd name="connsiteY10" fmla="*/ 249190 h 4072128"/>
                <a:gd name="connsiteX11" fmla="*/ 183050 w 5017009"/>
                <a:gd name="connsiteY11" fmla="*/ 215086 h 4072128"/>
                <a:gd name="connsiteX12" fmla="*/ 215086 w 5017009"/>
                <a:gd name="connsiteY12" fmla="*/ 183050 h 4072128"/>
                <a:gd name="connsiteX13" fmla="*/ 249190 w 5017009"/>
                <a:gd name="connsiteY13" fmla="*/ 153196 h 4072128"/>
                <a:gd name="connsiteX14" fmla="*/ 285248 w 5017009"/>
                <a:gd name="connsiteY14" fmla="*/ 125640 h 4072128"/>
                <a:gd name="connsiteX15" fmla="*/ 323143 w 5017009"/>
                <a:gd name="connsiteY15" fmla="*/ 100497 h 4072128"/>
                <a:gd name="connsiteX16" fmla="*/ 362762 w 5017009"/>
                <a:gd name="connsiteY16" fmla="*/ 77881 h 4072128"/>
                <a:gd name="connsiteX17" fmla="*/ 403989 w 5017009"/>
                <a:gd name="connsiteY17" fmla="*/ 57908 h 4072128"/>
                <a:gd name="connsiteX18" fmla="*/ 446709 w 5017009"/>
                <a:gd name="connsiteY18" fmla="*/ 40693 h 4072128"/>
                <a:gd name="connsiteX19" fmla="*/ 490808 w 5017009"/>
                <a:gd name="connsiteY19" fmla="*/ 26350 h 4072128"/>
                <a:gd name="connsiteX20" fmla="*/ 536170 w 5017009"/>
                <a:gd name="connsiteY20" fmla="*/ 14994 h 4072128"/>
                <a:gd name="connsiteX21" fmla="*/ 582680 w 5017009"/>
                <a:gd name="connsiteY21" fmla="*/ 6740 h 4072128"/>
                <a:gd name="connsiteX22" fmla="*/ 630225 w 5017009"/>
                <a:gd name="connsiteY22" fmla="*/ 1704 h 4072128"/>
                <a:gd name="connsiteX23" fmla="*/ 678688 w 5017009"/>
                <a:gd name="connsiteY23" fmla="*/ 0 h 4072128"/>
                <a:gd name="connsiteX24" fmla="*/ 4338320 w 5017009"/>
                <a:gd name="connsiteY24" fmla="*/ 0 h 4072128"/>
                <a:gd name="connsiteX25" fmla="*/ 4386782 w 5017009"/>
                <a:gd name="connsiteY25" fmla="*/ 1704 h 4072128"/>
                <a:gd name="connsiteX26" fmla="*/ 4434327 w 5017009"/>
                <a:gd name="connsiteY26" fmla="*/ 6740 h 4072128"/>
                <a:gd name="connsiteX27" fmla="*/ 4480837 w 5017009"/>
                <a:gd name="connsiteY27" fmla="*/ 14994 h 4072128"/>
                <a:gd name="connsiteX28" fmla="*/ 4526199 w 5017009"/>
                <a:gd name="connsiteY28" fmla="*/ 26350 h 4072128"/>
                <a:gd name="connsiteX29" fmla="*/ 4570298 w 5017009"/>
                <a:gd name="connsiteY29" fmla="*/ 40693 h 4072128"/>
                <a:gd name="connsiteX30" fmla="*/ 4613018 w 5017009"/>
                <a:gd name="connsiteY30" fmla="*/ 57908 h 4072128"/>
                <a:gd name="connsiteX31" fmla="*/ 4654245 w 5017009"/>
                <a:gd name="connsiteY31" fmla="*/ 77881 h 4072128"/>
                <a:gd name="connsiteX32" fmla="*/ 4693864 w 5017009"/>
                <a:gd name="connsiteY32" fmla="*/ 100497 h 4072128"/>
                <a:gd name="connsiteX33" fmla="*/ 4731759 w 5017009"/>
                <a:gd name="connsiteY33" fmla="*/ 125640 h 4072128"/>
                <a:gd name="connsiteX34" fmla="*/ 4767817 w 5017009"/>
                <a:gd name="connsiteY34" fmla="*/ 153196 h 4072128"/>
                <a:gd name="connsiteX35" fmla="*/ 4801921 w 5017009"/>
                <a:gd name="connsiteY35" fmla="*/ 183050 h 4072128"/>
                <a:gd name="connsiteX36" fmla="*/ 4833957 w 5017009"/>
                <a:gd name="connsiteY36" fmla="*/ 215086 h 4072128"/>
                <a:gd name="connsiteX37" fmla="*/ 4863811 w 5017009"/>
                <a:gd name="connsiteY37" fmla="*/ 249190 h 4072128"/>
                <a:gd name="connsiteX38" fmla="*/ 4891367 w 5017009"/>
                <a:gd name="connsiteY38" fmla="*/ 285248 h 4072128"/>
                <a:gd name="connsiteX39" fmla="*/ 4916510 w 5017009"/>
                <a:gd name="connsiteY39" fmla="*/ 323143 h 4072128"/>
                <a:gd name="connsiteX40" fmla="*/ 5017008 w 5017009"/>
                <a:gd name="connsiteY40" fmla="*/ 3393440 h 4072128"/>
                <a:gd name="connsiteX41" fmla="*/ 5015303 w 5017009"/>
                <a:gd name="connsiteY41" fmla="*/ 3441902 h 4072128"/>
                <a:gd name="connsiteX42" fmla="*/ 5010267 w 5017009"/>
                <a:gd name="connsiteY42" fmla="*/ 3489447 h 4072128"/>
                <a:gd name="connsiteX43" fmla="*/ 5002013 w 5017009"/>
                <a:gd name="connsiteY43" fmla="*/ 3535957 h 4072128"/>
                <a:gd name="connsiteX44" fmla="*/ 4990657 w 5017009"/>
                <a:gd name="connsiteY44" fmla="*/ 3581319 h 4072128"/>
                <a:gd name="connsiteX45" fmla="*/ 4976314 w 5017009"/>
                <a:gd name="connsiteY45" fmla="*/ 3625418 h 4072128"/>
                <a:gd name="connsiteX46" fmla="*/ 4959099 w 5017009"/>
                <a:gd name="connsiteY46" fmla="*/ 3668138 h 4072128"/>
                <a:gd name="connsiteX47" fmla="*/ 4939126 w 5017009"/>
                <a:gd name="connsiteY47" fmla="*/ 3709365 h 4072128"/>
                <a:gd name="connsiteX48" fmla="*/ 4916510 w 5017009"/>
                <a:gd name="connsiteY48" fmla="*/ 3748984 h 4072128"/>
                <a:gd name="connsiteX49" fmla="*/ 4891367 w 5017009"/>
                <a:gd name="connsiteY49" fmla="*/ 3786879 h 4072128"/>
                <a:gd name="connsiteX50" fmla="*/ 4863811 w 5017009"/>
                <a:gd name="connsiteY50" fmla="*/ 3822937 h 4072128"/>
                <a:gd name="connsiteX51" fmla="*/ 4833957 w 5017009"/>
                <a:gd name="connsiteY51" fmla="*/ 3857041 h 4072128"/>
                <a:gd name="connsiteX52" fmla="*/ 4801921 w 5017009"/>
                <a:gd name="connsiteY52" fmla="*/ 3889077 h 4072128"/>
                <a:gd name="connsiteX53" fmla="*/ 4767817 w 5017009"/>
                <a:gd name="connsiteY53" fmla="*/ 3918931 h 4072128"/>
                <a:gd name="connsiteX54" fmla="*/ 4731759 w 5017009"/>
                <a:gd name="connsiteY54" fmla="*/ 3946487 h 4072128"/>
                <a:gd name="connsiteX55" fmla="*/ 4693864 w 5017009"/>
                <a:gd name="connsiteY55" fmla="*/ 3971630 h 4072128"/>
                <a:gd name="connsiteX56" fmla="*/ 4654245 w 5017009"/>
                <a:gd name="connsiteY56" fmla="*/ 3994246 h 4072128"/>
                <a:gd name="connsiteX57" fmla="*/ 4613018 w 5017009"/>
                <a:gd name="connsiteY57" fmla="*/ 4014219 h 4072128"/>
                <a:gd name="connsiteX58" fmla="*/ 4570298 w 5017009"/>
                <a:gd name="connsiteY58" fmla="*/ 4031434 h 4072128"/>
                <a:gd name="connsiteX59" fmla="*/ 4526199 w 5017009"/>
                <a:gd name="connsiteY59" fmla="*/ 4045777 h 4072128"/>
                <a:gd name="connsiteX60" fmla="*/ 4480837 w 5017009"/>
                <a:gd name="connsiteY60" fmla="*/ 4057133 h 4072128"/>
                <a:gd name="connsiteX61" fmla="*/ 4434327 w 5017009"/>
                <a:gd name="connsiteY61" fmla="*/ 4065387 h 4072128"/>
                <a:gd name="connsiteX62" fmla="*/ 4386782 w 5017009"/>
                <a:gd name="connsiteY62" fmla="*/ 4070423 h 4072128"/>
                <a:gd name="connsiteX63" fmla="*/ 4338320 w 5017009"/>
                <a:gd name="connsiteY63" fmla="*/ 4072128 h 4072128"/>
                <a:gd name="connsiteX64" fmla="*/ 678688 w 5017009"/>
                <a:gd name="connsiteY64" fmla="*/ 4072128 h 4072128"/>
                <a:gd name="connsiteX65" fmla="*/ 630225 w 5017009"/>
                <a:gd name="connsiteY65" fmla="*/ 4070423 h 4072128"/>
                <a:gd name="connsiteX66" fmla="*/ 582680 w 5017009"/>
                <a:gd name="connsiteY66" fmla="*/ 4065387 h 4072128"/>
                <a:gd name="connsiteX67" fmla="*/ 536170 w 5017009"/>
                <a:gd name="connsiteY67" fmla="*/ 4057133 h 4072128"/>
                <a:gd name="connsiteX68" fmla="*/ 490808 w 5017009"/>
                <a:gd name="connsiteY68" fmla="*/ 4045777 h 4072128"/>
                <a:gd name="connsiteX69" fmla="*/ 446709 w 5017009"/>
                <a:gd name="connsiteY69" fmla="*/ 4031434 h 4072128"/>
                <a:gd name="connsiteX70" fmla="*/ 403989 w 5017009"/>
                <a:gd name="connsiteY70" fmla="*/ 4014219 h 4072128"/>
                <a:gd name="connsiteX71" fmla="*/ 362762 w 5017009"/>
                <a:gd name="connsiteY71" fmla="*/ 3994246 h 4072128"/>
                <a:gd name="connsiteX72" fmla="*/ 323143 w 5017009"/>
                <a:gd name="connsiteY72" fmla="*/ 3971630 h 4072128"/>
                <a:gd name="connsiteX73" fmla="*/ 285248 w 5017009"/>
                <a:gd name="connsiteY73" fmla="*/ 3946487 h 4072128"/>
                <a:gd name="connsiteX74" fmla="*/ 249190 w 5017009"/>
                <a:gd name="connsiteY74" fmla="*/ 3918931 h 4072128"/>
                <a:gd name="connsiteX75" fmla="*/ 215086 w 5017009"/>
                <a:gd name="connsiteY75" fmla="*/ 3889077 h 4072128"/>
                <a:gd name="connsiteX76" fmla="*/ 183050 w 5017009"/>
                <a:gd name="connsiteY76" fmla="*/ 3857041 h 4072128"/>
                <a:gd name="connsiteX77" fmla="*/ 153196 w 5017009"/>
                <a:gd name="connsiteY77" fmla="*/ 3822937 h 4072128"/>
                <a:gd name="connsiteX78" fmla="*/ 125640 w 5017009"/>
                <a:gd name="connsiteY78" fmla="*/ 3786879 h 4072128"/>
                <a:gd name="connsiteX79" fmla="*/ 100497 w 5017009"/>
                <a:gd name="connsiteY79" fmla="*/ 3748984 h 4072128"/>
                <a:gd name="connsiteX80" fmla="*/ 77881 w 5017009"/>
                <a:gd name="connsiteY80" fmla="*/ 3709365 h 4072128"/>
                <a:gd name="connsiteX81" fmla="*/ 57908 w 5017009"/>
                <a:gd name="connsiteY81" fmla="*/ 3668138 h 4072128"/>
                <a:gd name="connsiteX82" fmla="*/ 40693 w 5017009"/>
                <a:gd name="connsiteY82" fmla="*/ 3625418 h 4072128"/>
                <a:gd name="connsiteX83" fmla="*/ 26350 w 5017009"/>
                <a:gd name="connsiteY83" fmla="*/ 3581319 h 4072128"/>
                <a:gd name="connsiteX84" fmla="*/ 14994 w 5017009"/>
                <a:gd name="connsiteY84" fmla="*/ 3535957 h 4072128"/>
                <a:gd name="connsiteX85" fmla="*/ 6740 w 5017009"/>
                <a:gd name="connsiteY85" fmla="*/ 3489447 h 4072128"/>
                <a:gd name="connsiteX86" fmla="*/ 1704 w 5017009"/>
                <a:gd name="connsiteY86" fmla="*/ 3441902 h 4072128"/>
                <a:gd name="connsiteX87" fmla="*/ 0 w 5017009"/>
                <a:gd name="connsiteY87" fmla="*/ 3393440 h 4072128"/>
                <a:gd name="connsiteX88" fmla="*/ 0 w 5017009"/>
                <a:gd name="connsiteY88" fmla="*/ 678688 h 4072128"/>
                <a:gd name="connsiteX0" fmla="*/ 0 w 5017007"/>
                <a:gd name="connsiteY0" fmla="*/ 678688 h 4072128"/>
                <a:gd name="connsiteX1" fmla="*/ 1704 w 5017007"/>
                <a:gd name="connsiteY1" fmla="*/ 630225 h 4072128"/>
                <a:gd name="connsiteX2" fmla="*/ 6740 w 5017007"/>
                <a:gd name="connsiteY2" fmla="*/ 582680 h 4072128"/>
                <a:gd name="connsiteX3" fmla="*/ 14994 w 5017007"/>
                <a:gd name="connsiteY3" fmla="*/ 536170 h 4072128"/>
                <a:gd name="connsiteX4" fmla="*/ 26350 w 5017007"/>
                <a:gd name="connsiteY4" fmla="*/ 490808 h 4072128"/>
                <a:gd name="connsiteX5" fmla="*/ 40693 w 5017007"/>
                <a:gd name="connsiteY5" fmla="*/ 446709 h 4072128"/>
                <a:gd name="connsiteX6" fmla="*/ 57908 w 5017007"/>
                <a:gd name="connsiteY6" fmla="*/ 403989 h 4072128"/>
                <a:gd name="connsiteX7" fmla="*/ 77881 w 5017007"/>
                <a:gd name="connsiteY7" fmla="*/ 362762 h 4072128"/>
                <a:gd name="connsiteX8" fmla="*/ 100497 w 5017007"/>
                <a:gd name="connsiteY8" fmla="*/ 323143 h 4072128"/>
                <a:gd name="connsiteX9" fmla="*/ 125640 w 5017007"/>
                <a:gd name="connsiteY9" fmla="*/ 285248 h 4072128"/>
                <a:gd name="connsiteX10" fmla="*/ 153196 w 5017007"/>
                <a:gd name="connsiteY10" fmla="*/ 249190 h 4072128"/>
                <a:gd name="connsiteX11" fmla="*/ 183050 w 5017007"/>
                <a:gd name="connsiteY11" fmla="*/ 215086 h 4072128"/>
                <a:gd name="connsiteX12" fmla="*/ 215086 w 5017007"/>
                <a:gd name="connsiteY12" fmla="*/ 183050 h 4072128"/>
                <a:gd name="connsiteX13" fmla="*/ 249190 w 5017007"/>
                <a:gd name="connsiteY13" fmla="*/ 153196 h 4072128"/>
                <a:gd name="connsiteX14" fmla="*/ 285248 w 5017007"/>
                <a:gd name="connsiteY14" fmla="*/ 125640 h 4072128"/>
                <a:gd name="connsiteX15" fmla="*/ 323143 w 5017007"/>
                <a:gd name="connsiteY15" fmla="*/ 100497 h 4072128"/>
                <a:gd name="connsiteX16" fmla="*/ 362762 w 5017007"/>
                <a:gd name="connsiteY16" fmla="*/ 77881 h 4072128"/>
                <a:gd name="connsiteX17" fmla="*/ 403989 w 5017007"/>
                <a:gd name="connsiteY17" fmla="*/ 57908 h 4072128"/>
                <a:gd name="connsiteX18" fmla="*/ 446709 w 5017007"/>
                <a:gd name="connsiteY18" fmla="*/ 40693 h 4072128"/>
                <a:gd name="connsiteX19" fmla="*/ 490808 w 5017007"/>
                <a:gd name="connsiteY19" fmla="*/ 26350 h 4072128"/>
                <a:gd name="connsiteX20" fmla="*/ 536170 w 5017007"/>
                <a:gd name="connsiteY20" fmla="*/ 14994 h 4072128"/>
                <a:gd name="connsiteX21" fmla="*/ 582680 w 5017007"/>
                <a:gd name="connsiteY21" fmla="*/ 6740 h 4072128"/>
                <a:gd name="connsiteX22" fmla="*/ 630225 w 5017007"/>
                <a:gd name="connsiteY22" fmla="*/ 1704 h 4072128"/>
                <a:gd name="connsiteX23" fmla="*/ 678688 w 5017007"/>
                <a:gd name="connsiteY23" fmla="*/ 0 h 4072128"/>
                <a:gd name="connsiteX24" fmla="*/ 4338320 w 5017007"/>
                <a:gd name="connsiteY24" fmla="*/ 0 h 4072128"/>
                <a:gd name="connsiteX25" fmla="*/ 4386782 w 5017007"/>
                <a:gd name="connsiteY25" fmla="*/ 1704 h 4072128"/>
                <a:gd name="connsiteX26" fmla="*/ 4434327 w 5017007"/>
                <a:gd name="connsiteY26" fmla="*/ 6740 h 4072128"/>
                <a:gd name="connsiteX27" fmla="*/ 4480837 w 5017007"/>
                <a:gd name="connsiteY27" fmla="*/ 14994 h 4072128"/>
                <a:gd name="connsiteX28" fmla="*/ 4526199 w 5017007"/>
                <a:gd name="connsiteY28" fmla="*/ 26350 h 4072128"/>
                <a:gd name="connsiteX29" fmla="*/ 4570298 w 5017007"/>
                <a:gd name="connsiteY29" fmla="*/ 40693 h 4072128"/>
                <a:gd name="connsiteX30" fmla="*/ 4613018 w 5017007"/>
                <a:gd name="connsiteY30" fmla="*/ 57908 h 4072128"/>
                <a:gd name="connsiteX31" fmla="*/ 4654245 w 5017007"/>
                <a:gd name="connsiteY31" fmla="*/ 77881 h 4072128"/>
                <a:gd name="connsiteX32" fmla="*/ 4693864 w 5017007"/>
                <a:gd name="connsiteY32" fmla="*/ 100497 h 4072128"/>
                <a:gd name="connsiteX33" fmla="*/ 4731759 w 5017007"/>
                <a:gd name="connsiteY33" fmla="*/ 125640 h 4072128"/>
                <a:gd name="connsiteX34" fmla="*/ 4767817 w 5017007"/>
                <a:gd name="connsiteY34" fmla="*/ 153196 h 4072128"/>
                <a:gd name="connsiteX35" fmla="*/ 4801921 w 5017007"/>
                <a:gd name="connsiteY35" fmla="*/ 183050 h 4072128"/>
                <a:gd name="connsiteX36" fmla="*/ 4833957 w 5017007"/>
                <a:gd name="connsiteY36" fmla="*/ 215086 h 4072128"/>
                <a:gd name="connsiteX37" fmla="*/ 4863811 w 5017007"/>
                <a:gd name="connsiteY37" fmla="*/ 249190 h 4072128"/>
                <a:gd name="connsiteX38" fmla="*/ 4891367 w 5017007"/>
                <a:gd name="connsiteY38" fmla="*/ 285248 h 4072128"/>
                <a:gd name="connsiteX39" fmla="*/ 5017008 w 5017007"/>
                <a:gd name="connsiteY39" fmla="*/ 3393440 h 4072128"/>
                <a:gd name="connsiteX40" fmla="*/ 5015303 w 5017007"/>
                <a:gd name="connsiteY40" fmla="*/ 3441902 h 4072128"/>
                <a:gd name="connsiteX41" fmla="*/ 5010267 w 5017007"/>
                <a:gd name="connsiteY41" fmla="*/ 3489447 h 4072128"/>
                <a:gd name="connsiteX42" fmla="*/ 5002013 w 5017007"/>
                <a:gd name="connsiteY42" fmla="*/ 3535957 h 4072128"/>
                <a:gd name="connsiteX43" fmla="*/ 4990657 w 5017007"/>
                <a:gd name="connsiteY43" fmla="*/ 3581319 h 4072128"/>
                <a:gd name="connsiteX44" fmla="*/ 4976314 w 5017007"/>
                <a:gd name="connsiteY44" fmla="*/ 3625418 h 4072128"/>
                <a:gd name="connsiteX45" fmla="*/ 4959099 w 5017007"/>
                <a:gd name="connsiteY45" fmla="*/ 3668138 h 4072128"/>
                <a:gd name="connsiteX46" fmla="*/ 4939126 w 5017007"/>
                <a:gd name="connsiteY46" fmla="*/ 3709365 h 4072128"/>
                <a:gd name="connsiteX47" fmla="*/ 4916510 w 5017007"/>
                <a:gd name="connsiteY47" fmla="*/ 3748984 h 4072128"/>
                <a:gd name="connsiteX48" fmla="*/ 4891367 w 5017007"/>
                <a:gd name="connsiteY48" fmla="*/ 3786879 h 4072128"/>
                <a:gd name="connsiteX49" fmla="*/ 4863811 w 5017007"/>
                <a:gd name="connsiteY49" fmla="*/ 3822937 h 4072128"/>
                <a:gd name="connsiteX50" fmla="*/ 4833957 w 5017007"/>
                <a:gd name="connsiteY50" fmla="*/ 3857041 h 4072128"/>
                <a:gd name="connsiteX51" fmla="*/ 4801921 w 5017007"/>
                <a:gd name="connsiteY51" fmla="*/ 3889077 h 4072128"/>
                <a:gd name="connsiteX52" fmla="*/ 4767817 w 5017007"/>
                <a:gd name="connsiteY52" fmla="*/ 3918931 h 4072128"/>
                <a:gd name="connsiteX53" fmla="*/ 4731759 w 5017007"/>
                <a:gd name="connsiteY53" fmla="*/ 3946487 h 4072128"/>
                <a:gd name="connsiteX54" fmla="*/ 4693864 w 5017007"/>
                <a:gd name="connsiteY54" fmla="*/ 3971630 h 4072128"/>
                <a:gd name="connsiteX55" fmla="*/ 4654245 w 5017007"/>
                <a:gd name="connsiteY55" fmla="*/ 3994246 h 4072128"/>
                <a:gd name="connsiteX56" fmla="*/ 4613018 w 5017007"/>
                <a:gd name="connsiteY56" fmla="*/ 4014219 h 4072128"/>
                <a:gd name="connsiteX57" fmla="*/ 4570298 w 5017007"/>
                <a:gd name="connsiteY57" fmla="*/ 4031434 h 4072128"/>
                <a:gd name="connsiteX58" fmla="*/ 4526199 w 5017007"/>
                <a:gd name="connsiteY58" fmla="*/ 4045777 h 4072128"/>
                <a:gd name="connsiteX59" fmla="*/ 4480837 w 5017007"/>
                <a:gd name="connsiteY59" fmla="*/ 4057133 h 4072128"/>
                <a:gd name="connsiteX60" fmla="*/ 4434327 w 5017007"/>
                <a:gd name="connsiteY60" fmla="*/ 4065387 h 4072128"/>
                <a:gd name="connsiteX61" fmla="*/ 4386782 w 5017007"/>
                <a:gd name="connsiteY61" fmla="*/ 4070423 h 4072128"/>
                <a:gd name="connsiteX62" fmla="*/ 4338320 w 5017007"/>
                <a:gd name="connsiteY62" fmla="*/ 4072128 h 4072128"/>
                <a:gd name="connsiteX63" fmla="*/ 678688 w 5017007"/>
                <a:gd name="connsiteY63" fmla="*/ 4072128 h 4072128"/>
                <a:gd name="connsiteX64" fmla="*/ 630225 w 5017007"/>
                <a:gd name="connsiteY64" fmla="*/ 4070423 h 4072128"/>
                <a:gd name="connsiteX65" fmla="*/ 582680 w 5017007"/>
                <a:gd name="connsiteY65" fmla="*/ 4065387 h 4072128"/>
                <a:gd name="connsiteX66" fmla="*/ 536170 w 5017007"/>
                <a:gd name="connsiteY66" fmla="*/ 4057133 h 4072128"/>
                <a:gd name="connsiteX67" fmla="*/ 490808 w 5017007"/>
                <a:gd name="connsiteY67" fmla="*/ 4045777 h 4072128"/>
                <a:gd name="connsiteX68" fmla="*/ 446709 w 5017007"/>
                <a:gd name="connsiteY68" fmla="*/ 4031434 h 4072128"/>
                <a:gd name="connsiteX69" fmla="*/ 403989 w 5017007"/>
                <a:gd name="connsiteY69" fmla="*/ 4014219 h 4072128"/>
                <a:gd name="connsiteX70" fmla="*/ 362762 w 5017007"/>
                <a:gd name="connsiteY70" fmla="*/ 3994246 h 4072128"/>
                <a:gd name="connsiteX71" fmla="*/ 323143 w 5017007"/>
                <a:gd name="connsiteY71" fmla="*/ 3971630 h 4072128"/>
                <a:gd name="connsiteX72" fmla="*/ 285248 w 5017007"/>
                <a:gd name="connsiteY72" fmla="*/ 3946487 h 4072128"/>
                <a:gd name="connsiteX73" fmla="*/ 249190 w 5017007"/>
                <a:gd name="connsiteY73" fmla="*/ 3918931 h 4072128"/>
                <a:gd name="connsiteX74" fmla="*/ 215086 w 5017007"/>
                <a:gd name="connsiteY74" fmla="*/ 3889077 h 4072128"/>
                <a:gd name="connsiteX75" fmla="*/ 183050 w 5017007"/>
                <a:gd name="connsiteY75" fmla="*/ 3857041 h 4072128"/>
                <a:gd name="connsiteX76" fmla="*/ 153196 w 5017007"/>
                <a:gd name="connsiteY76" fmla="*/ 3822937 h 4072128"/>
                <a:gd name="connsiteX77" fmla="*/ 125640 w 5017007"/>
                <a:gd name="connsiteY77" fmla="*/ 3786879 h 4072128"/>
                <a:gd name="connsiteX78" fmla="*/ 100497 w 5017007"/>
                <a:gd name="connsiteY78" fmla="*/ 3748984 h 4072128"/>
                <a:gd name="connsiteX79" fmla="*/ 77881 w 5017007"/>
                <a:gd name="connsiteY79" fmla="*/ 3709365 h 4072128"/>
                <a:gd name="connsiteX80" fmla="*/ 57908 w 5017007"/>
                <a:gd name="connsiteY80" fmla="*/ 3668138 h 4072128"/>
                <a:gd name="connsiteX81" fmla="*/ 40693 w 5017007"/>
                <a:gd name="connsiteY81" fmla="*/ 3625418 h 4072128"/>
                <a:gd name="connsiteX82" fmla="*/ 26350 w 5017007"/>
                <a:gd name="connsiteY82" fmla="*/ 3581319 h 4072128"/>
                <a:gd name="connsiteX83" fmla="*/ 14994 w 5017007"/>
                <a:gd name="connsiteY83" fmla="*/ 3535957 h 4072128"/>
                <a:gd name="connsiteX84" fmla="*/ 6740 w 5017007"/>
                <a:gd name="connsiteY84" fmla="*/ 3489447 h 4072128"/>
                <a:gd name="connsiteX85" fmla="*/ 1704 w 5017007"/>
                <a:gd name="connsiteY85" fmla="*/ 3441902 h 4072128"/>
                <a:gd name="connsiteX86" fmla="*/ 0 w 5017007"/>
                <a:gd name="connsiteY86" fmla="*/ 3393440 h 4072128"/>
                <a:gd name="connsiteX87" fmla="*/ 0 w 5017007"/>
                <a:gd name="connsiteY87" fmla="*/ 678688 h 4072128"/>
                <a:gd name="connsiteX0" fmla="*/ 0 w 5017009"/>
                <a:gd name="connsiteY0" fmla="*/ 678688 h 4072128"/>
                <a:gd name="connsiteX1" fmla="*/ 1704 w 5017009"/>
                <a:gd name="connsiteY1" fmla="*/ 630225 h 4072128"/>
                <a:gd name="connsiteX2" fmla="*/ 6740 w 5017009"/>
                <a:gd name="connsiteY2" fmla="*/ 582680 h 4072128"/>
                <a:gd name="connsiteX3" fmla="*/ 14994 w 5017009"/>
                <a:gd name="connsiteY3" fmla="*/ 536170 h 4072128"/>
                <a:gd name="connsiteX4" fmla="*/ 26350 w 5017009"/>
                <a:gd name="connsiteY4" fmla="*/ 490808 h 4072128"/>
                <a:gd name="connsiteX5" fmla="*/ 40693 w 5017009"/>
                <a:gd name="connsiteY5" fmla="*/ 446709 h 4072128"/>
                <a:gd name="connsiteX6" fmla="*/ 57908 w 5017009"/>
                <a:gd name="connsiteY6" fmla="*/ 403989 h 4072128"/>
                <a:gd name="connsiteX7" fmla="*/ 77881 w 5017009"/>
                <a:gd name="connsiteY7" fmla="*/ 362762 h 4072128"/>
                <a:gd name="connsiteX8" fmla="*/ 100497 w 5017009"/>
                <a:gd name="connsiteY8" fmla="*/ 323143 h 4072128"/>
                <a:gd name="connsiteX9" fmla="*/ 125640 w 5017009"/>
                <a:gd name="connsiteY9" fmla="*/ 285248 h 4072128"/>
                <a:gd name="connsiteX10" fmla="*/ 153196 w 5017009"/>
                <a:gd name="connsiteY10" fmla="*/ 249190 h 4072128"/>
                <a:gd name="connsiteX11" fmla="*/ 183050 w 5017009"/>
                <a:gd name="connsiteY11" fmla="*/ 215086 h 4072128"/>
                <a:gd name="connsiteX12" fmla="*/ 215086 w 5017009"/>
                <a:gd name="connsiteY12" fmla="*/ 183050 h 4072128"/>
                <a:gd name="connsiteX13" fmla="*/ 249190 w 5017009"/>
                <a:gd name="connsiteY13" fmla="*/ 153196 h 4072128"/>
                <a:gd name="connsiteX14" fmla="*/ 285248 w 5017009"/>
                <a:gd name="connsiteY14" fmla="*/ 125640 h 4072128"/>
                <a:gd name="connsiteX15" fmla="*/ 323143 w 5017009"/>
                <a:gd name="connsiteY15" fmla="*/ 100497 h 4072128"/>
                <a:gd name="connsiteX16" fmla="*/ 362762 w 5017009"/>
                <a:gd name="connsiteY16" fmla="*/ 77881 h 4072128"/>
                <a:gd name="connsiteX17" fmla="*/ 403989 w 5017009"/>
                <a:gd name="connsiteY17" fmla="*/ 57908 h 4072128"/>
                <a:gd name="connsiteX18" fmla="*/ 446709 w 5017009"/>
                <a:gd name="connsiteY18" fmla="*/ 40693 h 4072128"/>
                <a:gd name="connsiteX19" fmla="*/ 490808 w 5017009"/>
                <a:gd name="connsiteY19" fmla="*/ 26350 h 4072128"/>
                <a:gd name="connsiteX20" fmla="*/ 536170 w 5017009"/>
                <a:gd name="connsiteY20" fmla="*/ 14994 h 4072128"/>
                <a:gd name="connsiteX21" fmla="*/ 582680 w 5017009"/>
                <a:gd name="connsiteY21" fmla="*/ 6740 h 4072128"/>
                <a:gd name="connsiteX22" fmla="*/ 630225 w 5017009"/>
                <a:gd name="connsiteY22" fmla="*/ 1704 h 4072128"/>
                <a:gd name="connsiteX23" fmla="*/ 678688 w 5017009"/>
                <a:gd name="connsiteY23" fmla="*/ 0 h 4072128"/>
                <a:gd name="connsiteX24" fmla="*/ 4338320 w 5017009"/>
                <a:gd name="connsiteY24" fmla="*/ 0 h 4072128"/>
                <a:gd name="connsiteX25" fmla="*/ 4386782 w 5017009"/>
                <a:gd name="connsiteY25" fmla="*/ 1704 h 4072128"/>
                <a:gd name="connsiteX26" fmla="*/ 4434327 w 5017009"/>
                <a:gd name="connsiteY26" fmla="*/ 6740 h 4072128"/>
                <a:gd name="connsiteX27" fmla="*/ 4480837 w 5017009"/>
                <a:gd name="connsiteY27" fmla="*/ 14994 h 4072128"/>
                <a:gd name="connsiteX28" fmla="*/ 4526199 w 5017009"/>
                <a:gd name="connsiteY28" fmla="*/ 26350 h 4072128"/>
                <a:gd name="connsiteX29" fmla="*/ 4570298 w 5017009"/>
                <a:gd name="connsiteY29" fmla="*/ 40693 h 4072128"/>
                <a:gd name="connsiteX30" fmla="*/ 4613018 w 5017009"/>
                <a:gd name="connsiteY30" fmla="*/ 57908 h 4072128"/>
                <a:gd name="connsiteX31" fmla="*/ 4654245 w 5017009"/>
                <a:gd name="connsiteY31" fmla="*/ 77881 h 4072128"/>
                <a:gd name="connsiteX32" fmla="*/ 4693864 w 5017009"/>
                <a:gd name="connsiteY32" fmla="*/ 100497 h 4072128"/>
                <a:gd name="connsiteX33" fmla="*/ 4731759 w 5017009"/>
                <a:gd name="connsiteY33" fmla="*/ 125640 h 4072128"/>
                <a:gd name="connsiteX34" fmla="*/ 4767817 w 5017009"/>
                <a:gd name="connsiteY34" fmla="*/ 153196 h 4072128"/>
                <a:gd name="connsiteX35" fmla="*/ 4801921 w 5017009"/>
                <a:gd name="connsiteY35" fmla="*/ 183050 h 4072128"/>
                <a:gd name="connsiteX36" fmla="*/ 4833957 w 5017009"/>
                <a:gd name="connsiteY36" fmla="*/ 215086 h 4072128"/>
                <a:gd name="connsiteX37" fmla="*/ 4863811 w 5017009"/>
                <a:gd name="connsiteY37" fmla="*/ 249190 h 4072128"/>
                <a:gd name="connsiteX38" fmla="*/ 5017008 w 5017009"/>
                <a:gd name="connsiteY38" fmla="*/ 3393440 h 4072128"/>
                <a:gd name="connsiteX39" fmla="*/ 5015303 w 5017009"/>
                <a:gd name="connsiteY39" fmla="*/ 3441902 h 4072128"/>
                <a:gd name="connsiteX40" fmla="*/ 5010267 w 5017009"/>
                <a:gd name="connsiteY40" fmla="*/ 3489447 h 4072128"/>
                <a:gd name="connsiteX41" fmla="*/ 5002013 w 5017009"/>
                <a:gd name="connsiteY41" fmla="*/ 3535957 h 4072128"/>
                <a:gd name="connsiteX42" fmla="*/ 4990657 w 5017009"/>
                <a:gd name="connsiteY42" fmla="*/ 3581319 h 4072128"/>
                <a:gd name="connsiteX43" fmla="*/ 4976314 w 5017009"/>
                <a:gd name="connsiteY43" fmla="*/ 3625418 h 4072128"/>
                <a:gd name="connsiteX44" fmla="*/ 4959099 w 5017009"/>
                <a:gd name="connsiteY44" fmla="*/ 3668138 h 4072128"/>
                <a:gd name="connsiteX45" fmla="*/ 4939126 w 5017009"/>
                <a:gd name="connsiteY45" fmla="*/ 3709365 h 4072128"/>
                <a:gd name="connsiteX46" fmla="*/ 4916510 w 5017009"/>
                <a:gd name="connsiteY46" fmla="*/ 3748984 h 4072128"/>
                <a:gd name="connsiteX47" fmla="*/ 4891367 w 5017009"/>
                <a:gd name="connsiteY47" fmla="*/ 3786879 h 4072128"/>
                <a:gd name="connsiteX48" fmla="*/ 4863811 w 5017009"/>
                <a:gd name="connsiteY48" fmla="*/ 3822937 h 4072128"/>
                <a:gd name="connsiteX49" fmla="*/ 4833957 w 5017009"/>
                <a:gd name="connsiteY49" fmla="*/ 3857041 h 4072128"/>
                <a:gd name="connsiteX50" fmla="*/ 4801921 w 5017009"/>
                <a:gd name="connsiteY50" fmla="*/ 3889077 h 4072128"/>
                <a:gd name="connsiteX51" fmla="*/ 4767817 w 5017009"/>
                <a:gd name="connsiteY51" fmla="*/ 3918931 h 4072128"/>
                <a:gd name="connsiteX52" fmla="*/ 4731759 w 5017009"/>
                <a:gd name="connsiteY52" fmla="*/ 3946487 h 4072128"/>
                <a:gd name="connsiteX53" fmla="*/ 4693864 w 5017009"/>
                <a:gd name="connsiteY53" fmla="*/ 3971630 h 4072128"/>
                <a:gd name="connsiteX54" fmla="*/ 4654245 w 5017009"/>
                <a:gd name="connsiteY54" fmla="*/ 3994246 h 4072128"/>
                <a:gd name="connsiteX55" fmla="*/ 4613018 w 5017009"/>
                <a:gd name="connsiteY55" fmla="*/ 4014219 h 4072128"/>
                <a:gd name="connsiteX56" fmla="*/ 4570298 w 5017009"/>
                <a:gd name="connsiteY56" fmla="*/ 4031434 h 4072128"/>
                <a:gd name="connsiteX57" fmla="*/ 4526199 w 5017009"/>
                <a:gd name="connsiteY57" fmla="*/ 4045777 h 4072128"/>
                <a:gd name="connsiteX58" fmla="*/ 4480837 w 5017009"/>
                <a:gd name="connsiteY58" fmla="*/ 4057133 h 4072128"/>
                <a:gd name="connsiteX59" fmla="*/ 4434327 w 5017009"/>
                <a:gd name="connsiteY59" fmla="*/ 4065387 h 4072128"/>
                <a:gd name="connsiteX60" fmla="*/ 4386782 w 5017009"/>
                <a:gd name="connsiteY60" fmla="*/ 4070423 h 4072128"/>
                <a:gd name="connsiteX61" fmla="*/ 4338320 w 5017009"/>
                <a:gd name="connsiteY61" fmla="*/ 4072128 h 4072128"/>
                <a:gd name="connsiteX62" fmla="*/ 678688 w 5017009"/>
                <a:gd name="connsiteY62" fmla="*/ 4072128 h 4072128"/>
                <a:gd name="connsiteX63" fmla="*/ 630225 w 5017009"/>
                <a:gd name="connsiteY63" fmla="*/ 4070423 h 4072128"/>
                <a:gd name="connsiteX64" fmla="*/ 582680 w 5017009"/>
                <a:gd name="connsiteY64" fmla="*/ 4065387 h 4072128"/>
                <a:gd name="connsiteX65" fmla="*/ 536170 w 5017009"/>
                <a:gd name="connsiteY65" fmla="*/ 4057133 h 4072128"/>
                <a:gd name="connsiteX66" fmla="*/ 490808 w 5017009"/>
                <a:gd name="connsiteY66" fmla="*/ 4045777 h 4072128"/>
                <a:gd name="connsiteX67" fmla="*/ 446709 w 5017009"/>
                <a:gd name="connsiteY67" fmla="*/ 4031434 h 4072128"/>
                <a:gd name="connsiteX68" fmla="*/ 403989 w 5017009"/>
                <a:gd name="connsiteY68" fmla="*/ 4014219 h 4072128"/>
                <a:gd name="connsiteX69" fmla="*/ 362762 w 5017009"/>
                <a:gd name="connsiteY69" fmla="*/ 3994246 h 4072128"/>
                <a:gd name="connsiteX70" fmla="*/ 323143 w 5017009"/>
                <a:gd name="connsiteY70" fmla="*/ 3971630 h 4072128"/>
                <a:gd name="connsiteX71" fmla="*/ 285248 w 5017009"/>
                <a:gd name="connsiteY71" fmla="*/ 3946487 h 4072128"/>
                <a:gd name="connsiteX72" fmla="*/ 249190 w 5017009"/>
                <a:gd name="connsiteY72" fmla="*/ 3918931 h 4072128"/>
                <a:gd name="connsiteX73" fmla="*/ 215086 w 5017009"/>
                <a:gd name="connsiteY73" fmla="*/ 3889077 h 4072128"/>
                <a:gd name="connsiteX74" fmla="*/ 183050 w 5017009"/>
                <a:gd name="connsiteY74" fmla="*/ 3857041 h 4072128"/>
                <a:gd name="connsiteX75" fmla="*/ 153196 w 5017009"/>
                <a:gd name="connsiteY75" fmla="*/ 3822937 h 4072128"/>
                <a:gd name="connsiteX76" fmla="*/ 125640 w 5017009"/>
                <a:gd name="connsiteY76" fmla="*/ 3786879 h 4072128"/>
                <a:gd name="connsiteX77" fmla="*/ 100497 w 5017009"/>
                <a:gd name="connsiteY77" fmla="*/ 3748984 h 4072128"/>
                <a:gd name="connsiteX78" fmla="*/ 77881 w 5017009"/>
                <a:gd name="connsiteY78" fmla="*/ 3709365 h 4072128"/>
                <a:gd name="connsiteX79" fmla="*/ 57908 w 5017009"/>
                <a:gd name="connsiteY79" fmla="*/ 3668138 h 4072128"/>
                <a:gd name="connsiteX80" fmla="*/ 40693 w 5017009"/>
                <a:gd name="connsiteY80" fmla="*/ 3625418 h 4072128"/>
                <a:gd name="connsiteX81" fmla="*/ 26350 w 5017009"/>
                <a:gd name="connsiteY81" fmla="*/ 3581319 h 4072128"/>
                <a:gd name="connsiteX82" fmla="*/ 14994 w 5017009"/>
                <a:gd name="connsiteY82" fmla="*/ 3535957 h 4072128"/>
                <a:gd name="connsiteX83" fmla="*/ 6740 w 5017009"/>
                <a:gd name="connsiteY83" fmla="*/ 3489447 h 4072128"/>
                <a:gd name="connsiteX84" fmla="*/ 1704 w 5017009"/>
                <a:gd name="connsiteY84" fmla="*/ 3441902 h 4072128"/>
                <a:gd name="connsiteX85" fmla="*/ 0 w 5017009"/>
                <a:gd name="connsiteY85" fmla="*/ 3393440 h 4072128"/>
                <a:gd name="connsiteX86" fmla="*/ 0 w 5017009"/>
                <a:gd name="connsiteY86" fmla="*/ 678688 h 4072128"/>
                <a:gd name="connsiteX0" fmla="*/ 0 w 5017007"/>
                <a:gd name="connsiteY0" fmla="*/ 678688 h 4072128"/>
                <a:gd name="connsiteX1" fmla="*/ 1704 w 5017007"/>
                <a:gd name="connsiteY1" fmla="*/ 630225 h 4072128"/>
                <a:gd name="connsiteX2" fmla="*/ 6740 w 5017007"/>
                <a:gd name="connsiteY2" fmla="*/ 582680 h 4072128"/>
                <a:gd name="connsiteX3" fmla="*/ 14994 w 5017007"/>
                <a:gd name="connsiteY3" fmla="*/ 536170 h 4072128"/>
                <a:gd name="connsiteX4" fmla="*/ 26350 w 5017007"/>
                <a:gd name="connsiteY4" fmla="*/ 490808 h 4072128"/>
                <a:gd name="connsiteX5" fmla="*/ 40693 w 5017007"/>
                <a:gd name="connsiteY5" fmla="*/ 446709 h 4072128"/>
                <a:gd name="connsiteX6" fmla="*/ 57908 w 5017007"/>
                <a:gd name="connsiteY6" fmla="*/ 403989 h 4072128"/>
                <a:gd name="connsiteX7" fmla="*/ 77881 w 5017007"/>
                <a:gd name="connsiteY7" fmla="*/ 362762 h 4072128"/>
                <a:gd name="connsiteX8" fmla="*/ 100497 w 5017007"/>
                <a:gd name="connsiteY8" fmla="*/ 323143 h 4072128"/>
                <a:gd name="connsiteX9" fmla="*/ 125640 w 5017007"/>
                <a:gd name="connsiteY9" fmla="*/ 285248 h 4072128"/>
                <a:gd name="connsiteX10" fmla="*/ 153196 w 5017007"/>
                <a:gd name="connsiteY10" fmla="*/ 249190 h 4072128"/>
                <a:gd name="connsiteX11" fmla="*/ 183050 w 5017007"/>
                <a:gd name="connsiteY11" fmla="*/ 215086 h 4072128"/>
                <a:gd name="connsiteX12" fmla="*/ 215086 w 5017007"/>
                <a:gd name="connsiteY12" fmla="*/ 183050 h 4072128"/>
                <a:gd name="connsiteX13" fmla="*/ 249190 w 5017007"/>
                <a:gd name="connsiteY13" fmla="*/ 153196 h 4072128"/>
                <a:gd name="connsiteX14" fmla="*/ 285248 w 5017007"/>
                <a:gd name="connsiteY14" fmla="*/ 125640 h 4072128"/>
                <a:gd name="connsiteX15" fmla="*/ 323143 w 5017007"/>
                <a:gd name="connsiteY15" fmla="*/ 100497 h 4072128"/>
                <a:gd name="connsiteX16" fmla="*/ 362762 w 5017007"/>
                <a:gd name="connsiteY16" fmla="*/ 77881 h 4072128"/>
                <a:gd name="connsiteX17" fmla="*/ 403989 w 5017007"/>
                <a:gd name="connsiteY17" fmla="*/ 57908 h 4072128"/>
                <a:gd name="connsiteX18" fmla="*/ 446709 w 5017007"/>
                <a:gd name="connsiteY18" fmla="*/ 40693 h 4072128"/>
                <a:gd name="connsiteX19" fmla="*/ 490808 w 5017007"/>
                <a:gd name="connsiteY19" fmla="*/ 26350 h 4072128"/>
                <a:gd name="connsiteX20" fmla="*/ 536170 w 5017007"/>
                <a:gd name="connsiteY20" fmla="*/ 14994 h 4072128"/>
                <a:gd name="connsiteX21" fmla="*/ 582680 w 5017007"/>
                <a:gd name="connsiteY21" fmla="*/ 6740 h 4072128"/>
                <a:gd name="connsiteX22" fmla="*/ 630225 w 5017007"/>
                <a:gd name="connsiteY22" fmla="*/ 1704 h 4072128"/>
                <a:gd name="connsiteX23" fmla="*/ 678688 w 5017007"/>
                <a:gd name="connsiteY23" fmla="*/ 0 h 4072128"/>
                <a:gd name="connsiteX24" fmla="*/ 4338320 w 5017007"/>
                <a:gd name="connsiteY24" fmla="*/ 0 h 4072128"/>
                <a:gd name="connsiteX25" fmla="*/ 4386782 w 5017007"/>
                <a:gd name="connsiteY25" fmla="*/ 1704 h 4072128"/>
                <a:gd name="connsiteX26" fmla="*/ 4434327 w 5017007"/>
                <a:gd name="connsiteY26" fmla="*/ 6740 h 4072128"/>
                <a:gd name="connsiteX27" fmla="*/ 4480837 w 5017007"/>
                <a:gd name="connsiteY27" fmla="*/ 14994 h 4072128"/>
                <a:gd name="connsiteX28" fmla="*/ 4526199 w 5017007"/>
                <a:gd name="connsiteY28" fmla="*/ 26350 h 4072128"/>
                <a:gd name="connsiteX29" fmla="*/ 4570298 w 5017007"/>
                <a:gd name="connsiteY29" fmla="*/ 40693 h 4072128"/>
                <a:gd name="connsiteX30" fmla="*/ 4613018 w 5017007"/>
                <a:gd name="connsiteY30" fmla="*/ 57908 h 4072128"/>
                <a:gd name="connsiteX31" fmla="*/ 4654245 w 5017007"/>
                <a:gd name="connsiteY31" fmla="*/ 77881 h 4072128"/>
                <a:gd name="connsiteX32" fmla="*/ 4693864 w 5017007"/>
                <a:gd name="connsiteY32" fmla="*/ 100497 h 4072128"/>
                <a:gd name="connsiteX33" fmla="*/ 4731759 w 5017007"/>
                <a:gd name="connsiteY33" fmla="*/ 125640 h 4072128"/>
                <a:gd name="connsiteX34" fmla="*/ 4767817 w 5017007"/>
                <a:gd name="connsiteY34" fmla="*/ 153196 h 4072128"/>
                <a:gd name="connsiteX35" fmla="*/ 4801921 w 5017007"/>
                <a:gd name="connsiteY35" fmla="*/ 183050 h 4072128"/>
                <a:gd name="connsiteX36" fmla="*/ 4833957 w 5017007"/>
                <a:gd name="connsiteY36" fmla="*/ 215086 h 4072128"/>
                <a:gd name="connsiteX37" fmla="*/ 5017008 w 5017007"/>
                <a:gd name="connsiteY37" fmla="*/ 3393440 h 4072128"/>
                <a:gd name="connsiteX38" fmla="*/ 5015303 w 5017007"/>
                <a:gd name="connsiteY38" fmla="*/ 3441902 h 4072128"/>
                <a:gd name="connsiteX39" fmla="*/ 5010267 w 5017007"/>
                <a:gd name="connsiteY39" fmla="*/ 3489447 h 4072128"/>
                <a:gd name="connsiteX40" fmla="*/ 5002013 w 5017007"/>
                <a:gd name="connsiteY40" fmla="*/ 3535957 h 4072128"/>
                <a:gd name="connsiteX41" fmla="*/ 4990657 w 5017007"/>
                <a:gd name="connsiteY41" fmla="*/ 3581319 h 4072128"/>
                <a:gd name="connsiteX42" fmla="*/ 4976314 w 5017007"/>
                <a:gd name="connsiteY42" fmla="*/ 3625418 h 4072128"/>
                <a:gd name="connsiteX43" fmla="*/ 4959099 w 5017007"/>
                <a:gd name="connsiteY43" fmla="*/ 3668138 h 4072128"/>
                <a:gd name="connsiteX44" fmla="*/ 4939126 w 5017007"/>
                <a:gd name="connsiteY44" fmla="*/ 3709365 h 4072128"/>
                <a:gd name="connsiteX45" fmla="*/ 4916510 w 5017007"/>
                <a:gd name="connsiteY45" fmla="*/ 3748984 h 4072128"/>
                <a:gd name="connsiteX46" fmla="*/ 4891367 w 5017007"/>
                <a:gd name="connsiteY46" fmla="*/ 3786879 h 4072128"/>
                <a:gd name="connsiteX47" fmla="*/ 4863811 w 5017007"/>
                <a:gd name="connsiteY47" fmla="*/ 3822937 h 4072128"/>
                <a:gd name="connsiteX48" fmla="*/ 4833957 w 5017007"/>
                <a:gd name="connsiteY48" fmla="*/ 3857041 h 4072128"/>
                <a:gd name="connsiteX49" fmla="*/ 4801921 w 5017007"/>
                <a:gd name="connsiteY49" fmla="*/ 3889077 h 4072128"/>
                <a:gd name="connsiteX50" fmla="*/ 4767817 w 5017007"/>
                <a:gd name="connsiteY50" fmla="*/ 3918931 h 4072128"/>
                <a:gd name="connsiteX51" fmla="*/ 4731759 w 5017007"/>
                <a:gd name="connsiteY51" fmla="*/ 3946487 h 4072128"/>
                <a:gd name="connsiteX52" fmla="*/ 4693864 w 5017007"/>
                <a:gd name="connsiteY52" fmla="*/ 3971630 h 4072128"/>
                <a:gd name="connsiteX53" fmla="*/ 4654245 w 5017007"/>
                <a:gd name="connsiteY53" fmla="*/ 3994246 h 4072128"/>
                <a:gd name="connsiteX54" fmla="*/ 4613018 w 5017007"/>
                <a:gd name="connsiteY54" fmla="*/ 4014219 h 4072128"/>
                <a:gd name="connsiteX55" fmla="*/ 4570298 w 5017007"/>
                <a:gd name="connsiteY55" fmla="*/ 4031434 h 4072128"/>
                <a:gd name="connsiteX56" fmla="*/ 4526199 w 5017007"/>
                <a:gd name="connsiteY56" fmla="*/ 4045777 h 4072128"/>
                <a:gd name="connsiteX57" fmla="*/ 4480837 w 5017007"/>
                <a:gd name="connsiteY57" fmla="*/ 4057133 h 4072128"/>
                <a:gd name="connsiteX58" fmla="*/ 4434327 w 5017007"/>
                <a:gd name="connsiteY58" fmla="*/ 4065387 h 4072128"/>
                <a:gd name="connsiteX59" fmla="*/ 4386782 w 5017007"/>
                <a:gd name="connsiteY59" fmla="*/ 4070423 h 4072128"/>
                <a:gd name="connsiteX60" fmla="*/ 4338320 w 5017007"/>
                <a:gd name="connsiteY60" fmla="*/ 4072128 h 4072128"/>
                <a:gd name="connsiteX61" fmla="*/ 678688 w 5017007"/>
                <a:gd name="connsiteY61" fmla="*/ 4072128 h 4072128"/>
                <a:gd name="connsiteX62" fmla="*/ 630225 w 5017007"/>
                <a:gd name="connsiteY62" fmla="*/ 4070423 h 4072128"/>
                <a:gd name="connsiteX63" fmla="*/ 582680 w 5017007"/>
                <a:gd name="connsiteY63" fmla="*/ 4065387 h 4072128"/>
                <a:gd name="connsiteX64" fmla="*/ 536170 w 5017007"/>
                <a:gd name="connsiteY64" fmla="*/ 4057133 h 4072128"/>
                <a:gd name="connsiteX65" fmla="*/ 490808 w 5017007"/>
                <a:gd name="connsiteY65" fmla="*/ 4045777 h 4072128"/>
                <a:gd name="connsiteX66" fmla="*/ 446709 w 5017007"/>
                <a:gd name="connsiteY66" fmla="*/ 4031434 h 4072128"/>
                <a:gd name="connsiteX67" fmla="*/ 403989 w 5017007"/>
                <a:gd name="connsiteY67" fmla="*/ 4014219 h 4072128"/>
                <a:gd name="connsiteX68" fmla="*/ 362762 w 5017007"/>
                <a:gd name="connsiteY68" fmla="*/ 3994246 h 4072128"/>
                <a:gd name="connsiteX69" fmla="*/ 323143 w 5017007"/>
                <a:gd name="connsiteY69" fmla="*/ 3971630 h 4072128"/>
                <a:gd name="connsiteX70" fmla="*/ 285248 w 5017007"/>
                <a:gd name="connsiteY70" fmla="*/ 3946487 h 4072128"/>
                <a:gd name="connsiteX71" fmla="*/ 249190 w 5017007"/>
                <a:gd name="connsiteY71" fmla="*/ 3918931 h 4072128"/>
                <a:gd name="connsiteX72" fmla="*/ 215086 w 5017007"/>
                <a:gd name="connsiteY72" fmla="*/ 3889077 h 4072128"/>
                <a:gd name="connsiteX73" fmla="*/ 183050 w 5017007"/>
                <a:gd name="connsiteY73" fmla="*/ 3857041 h 4072128"/>
                <a:gd name="connsiteX74" fmla="*/ 153196 w 5017007"/>
                <a:gd name="connsiteY74" fmla="*/ 3822937 h 4072128"/>
                <a:gd name="connsiteX75" fmla="*/ 125640 w 5017007"/>
                <a:gd name="connsiteY75" fmla="*/ 3786879 h 4072128"/>
                <a:gd name="connsiteX76" fmla="*/ 100497 w 5017007"/>
                <a:gd name="connsiteY76" fmla="*/ 3748984 h 4072128"/>
                <a:gd name="connsiteX77" fmla="*/ 77881 w 5017007"/>
                <a:gd name="connsiteY77" fmla="*/ 3709365 h 4072128"/>
                <a:gd name="connsiteX78" fmla="*/ 57908 w 5017007"/>
                <a:gd name="connsiteY78" fmla="*/ 3668138 h 4072128"/>
                <a:gd name="connsiteX79" fmla="*/ 40693 w 5017007"/>
                <a:gd name="connsiteY79" fmla="*/ 3625418 h 4072128"/>
                <a:gd name="connsiteX80" fmla="*/ 26350 w 5017007"/>
                <a:gd name="connsiteY80" fmla="*/ 3581319 h 4072128"/>
                <a:gd name="connsiteX81" fmla="*/ 14994 w 5017007"/>
                <a:gd name="connsiteY81" fmla="*/ 3535957 h 4072128"/>
                <a:gd name="connsiteX82" fmla="*/ 6740 w 5017007"/>
                <a:gd name="connsiteY82" fmla="*/ 3489447 h 4072128"/>
                <a:gd name="connsiteX83" fmla="*/ 1704 w 5017007"/>
                <a:gd name="connsiteY83" fmla="*/ 3441902 h 4072128"/>
                <a:gd name="connsiteX84" fmla="*/ 0 w 5017007"/>
                <a:gd name="connsiteY84" fmla="*/ 3393440 h 4072128"/>
                <a:gd name="connsiteX85" fmla="*/ 0 w 5017007"/>
                <a:gd name="connsiteY85" fmla="*/ 678688 h 4072128"/>
                <a:gd name="connsiteX0" fmla="*/ 0 w 5017009"/>
                <a:gd name="connsiteY0" fmla="*/ 678688 h 4072128"/>
                <a:gd name="connsiteX1" fmla="*/ 1704 w 5017009"/>
                <a:gd name="connsiteY1" fmla="*/ 630225 h 4072128"/>
                <a:gd name="connsiteX2" fmla="*/ 6740 w 5017009"/>
                <a:gd name="connsiteY2" fmla="*/ 582680 h 4072128"/>
                <a:gd name="connsiteX3" fmla="*/ 14994 w 5017009"/>
                <a:gd name="connsiteY3" fmla="*/ 536170 h 4072128"/>
                <a:gd name="connsiteX4" fmla="*/ 26350 w 5017009"/>
                <a:gd name="connsiteY4" fmla="*/ 490808 h 4072128"/>
                <a:gd name="connsiteX5" fmla="*/ 40693 w 5017009"/>
                <a:gd name="connsiteY5" fmla="*/ 446709 h 4072128"/>
                <a:gd name="connsiteX6" fmla="*/ 57908 w 5017009"/>
                <a:gd name="connsiteY6" fmla="*/ 403989 h 4072128"/>
                <a:gd name="connsiteX7" fmla="*/ 77881 w 5017009"/>
                <a:gd name="connsiteY7" fmla="*/ 362762 h 4072128"/>
                <a:gd name="connsiteX8" fmla="*/ 100497 w 5017009"/>
                <a:gd name="connsiteY8" fmla="*/ 323143 h 4072128"/>
                <a:gd name="connsiteX9" fmla="*/ 125640 w 5017009"/>
                <a:gd name="connsiteY9" fmla="*/ 285248 h 4072128"/>
                <a:gd name="connsiteX10" fmla="*/ 153196 w 5017009"/>
                <a:gd name="connsiteY10" fmla="*/ 249190 h 4072128"/>
                <a:gd name="connsiteX11" fmla="*/ 183050 w 5017009"/>
                <a:gd name="connsiteY11" fmla="*/ 215086 h 4072128"/>
                <a:gd name="connsiteX12" fmla="*/ 215086 w 5017009"/>
                <a:gd name="connsiteY12" fmla="*/ 183050 h 4072128"/>
                <a:gd name="connsiteX13" fmla="*/ 249190 w 5017009"/>
                <a:gd name="connsiteY13" fmla="*/ 153196 h 4072128"/>
                <a:gd name="connsiteX14" fmla="*/ 285248 w 5017009"/>
                <a:gd name="connsiteY14" fmla="*/ 125640 h 4072128"/>
                <a:gd name="connsiteX15" fmla="*/ 323143 w 5017009"/>
                <a:gd name="connsiteY15" fmla="*/ 100497 h 4072128"/>
                <a:gd name="connsiteX16" fmla="*/ 362762 w 5017009"/>
                <a:gd name="connsiteY16" fmla="*/ 77881 h 4072128"/>
                <a:gd name="connsiteX17" fmla="*/ 403989 w 5017009"/>
                <a:gd name="connsiteY17" fmla="*/ 57908 h 4072128"/>
                <a:gd name="connsiteX18" fmla="*/ 446709 w 5017009"/>
                <a:gd name="connsiteY18" fmla="*/ 40693 h 4072128"/>
                <a:gd name="connsiteX19" fmla="*/ 490808 w 5017009"/>
                <a:gd name="connsiteY19" fmla="*/ 26350 h 4072128"/>
                <a:gd name="connsiteX20" fmla="*/ 536170 w 5017009"/>
                <a:gd name="connsiteY20" fmla="*/ 14994 h 4072128"/>
                <a:gd name="connsiteX21" fmla="*/ 582680 w 5017009"/>
                <a:gd name="connsiteY21" fmla="*/ 6740 h 4072128"/>
                <a:gd name="connsiteX22" fmla="*/ 630225 w 5017009"/>
                <a:gd name="connsiteY22" fmla="*/ 1704 h 4072128"/>
                <a:gd name="connsiteX23" fmla="*/ 678688 w 5017009"/>
                <a:gd name="connsiteY23" fmla="*/ 0 h 4072128"/>
                <a:gd name="connsiteX24" fmla="*/ 4338320 w 5017009"/>
                <a:gd name="connsiteY24" fmla="*/ 0 h 4072128"/>
                <a:gd name="connsiteX25" fmla="*/ 4386782 w 5017009"/>
                <a:gd name="connsiteY25" fmla="*/ 1704 h 4072128"/>
                <a:gd name="connsiteX26" fmla="*/ 4434327 w 5017009"/>
                <a:gd name="connsiteY26" fmla="*/ 6740 h 4072128"/>
                <a:gd name="connsiteX27" fmla="*/ 4480837 w 5017009"/>
                <a:gd name="connsiteY27" fmla="*/ 14994 h 4072128"/>
                <a:gd name="connsiteX28" fmla="*/ 4526199 w 5017009"/>
                <a:gd name="connsiteY28" fmla="*/ 26350 h 4072128"/>
                <a:gd name="connsiteX29" fmla="*/ 4570298 w 5017009"/>
                <a:gd name="connsiteY29" fmla="*/ 40693 h 4072128"/>
                <a:gd name="connsiteX30" fmla="*/ 4613018 w 5017009"/>
                <a:gd name="connsiteY30" fmla="*/ 57908 h 4072128"/>
                <a:gd name="connsiteX31" fmla="*/ 4654245 w 5017009"/>
                <a:gd name="connsiteY31" fmla="*/ 77881 h 4072128"/>
                <a:gd name="connsiteX32" fmla="*/ 4693864 w 5017009"/>
                <a:gd name="connsiteY32" fmla="*/ 100497 h 4072128"/>
                <a:gd name="connsiteX33" fmla="*/ 4731759 w 5017009"/>
                <a:gd name="connsiteY33" fmla="*/ 125640 h 4072128"/>
                <a:gd name="connsiteX34" fmla="*/ 4767817 w 5017009"/>
                <a:gd name="connsiteY34" fmla="*/ 153196 h 4072128"/>
                <a:gd name="connsiteX35" fmla="*/ 4801921 w 5017009"/>
                <a:gd name="connsiteY35" fmla="*/ 183050 h 4072128"/>
                <a:gd name="connsiteX36" fmla="*/ 5017008 w 5017009"/>
                <a:gd name="connsiteY36" fmla="*/ 3393440 h 4072128"/>
                <a:gd name="connsiteX37" fmla="*/ 5015303 w 5017009"/>
                <a:gd name="connsiteY37" fmla="*/ 3441902 h 4072128"/>
                <a:gd name="connsiteX38" fmla="*/ 5010267 w 5017009"/>
                <a:gd name="connsiteY38" fmla="*/ 3489447 h 4072128"/>
                <a:gd name="connsiteX39" fmla="*/ 5002013 w 5017009"/>
                <a:gd name="connsiteY39" fmla="*/ 3535957 h 4072128"/>
                <a:gd name="connsiteX40" fmla="*/ 4990657 w 5017009"/>
                <a:gd name="connsiteY40" fmla="*/ 3581319 h 4072128"/>
                <a:gd name="connsiteX41" fmla="*/ 4976314 w 5017009"/>
                <a:gd name="connsiteY41" fmla="*/ 3625418 h 4072128"/>
                <a:gd name="connsiteX42" fmla="*/ 4959099 w 5017009"/>
                <a:gd name="connsiteY42" fmla="*/ 3668138 h 4072128"/>
                <a:gd name="connsiteX43" fmla="*/ 4939126 w 5017009"/>
                <a:gd name="connsiteY43" fmla="*/ 3709365 h 4072128"/>
                <a:gd name="connsiteX44" fmla="*/ 4916510 w 5017009"/>
                <a:gd name="connsiteY44" fmla="*/ 3748984 h 4072128"/>
                <a:gd name="connsiteX45" fmla="*/ 4891367 w 5017009"/>
                <a:gd name="connsiteY45" fmla="*/ 3786879 h 4072128"/>
                <a:gd name="connsiteX46" fmla="*/ 4863811 w 5017009"/>
                <a:gd name="connsiteY46" fmla="*/ 3822937 h 4072128"/>
                <a:gd name="connsiteX47" fmla="*/ 4833957 w 5017009"/>
                <a:gd name="connsiteY47" fmla="*/ 3857041 h 4072128"/>
                <a:gd name="connsiteX48" fmla="*/ 4801921 w 5017009"/>
                <a:gd name="connsiteY48" fmla="*/ 3889077 h 4072128"/>
                <a:gd name="connsiteX49" fmla="*/ 4767817 w 5017009"/>
                <a:gd name="connsiteY49" fmla="*/ 3918931 h 4072128"/>
                <a:gd name="connsiteX50" fmla="*/ 4731759 w 5017009"/>
                <a:gd name="connsiteY50" fmla="*/ 3946487 h 4072128"/>
                <a:gd name="connsiteX51" fmla="*/ 4693864 w 5017009"/>
                <a:gd name="connsiteY51" fmla="*/ 3971630 h 4072128"/>
                <a:gd name="connsiteX52" fmla="*/ 4654245 w 5017009"/>
                <a:gd name="connsiteY52" fmla="*/ 3994246 h 4072128"/>
                <a:gd name="connsiteX53" fmla="*/ 4613018 w 5017009"/>
                <a:gd name="connsiteY53" fmla="*/ 4014219 h 4072128"/>
                <a:gd name="connsiteX54" fmla="*/ 4570298 w 5017009"/>
                <a:gd name="connsiteY54" fmla="*/ 4031434 h 4072128"/>
                <a:gd name="connsiteX55" fmla="*/ 4526199 w 5017009"/>
                <a:gd name="connsiteY55" fmla="*/ 4045777 h 4072128"/>
                <a:gd name="connsiteX56" fmla="*/ 4480837 w 5017009"/>
                <a:gd name="connsiteY56" fmla="*/ 4057133 h 4072128"/>
                <a:gd name="connsiteX57" fmla="*/ 4434327 w 5017009"/>
                <a:gd name="connsiteY57" fmla="*/ 4065387 h 4072128"/>
                <a:gd name="connsiteX58" fmla="*/ 4386782 w 5017009"/>
                <a:gd name="connsiteY58" fmla="*/ 4070423 h 4072128"/>
                <a:gd name="connsiteX59" fmla="*/ 4338320 w 5017009"/>
                <a:gd name="connsiteY59" fmla="*/ 4072128 h 4072128"/>
                <a:gd name="connsiteX60" fmla="*/ 678688 w 5017009"/>
                <a:gd name="connsiteY60" fmla="*/ 4072128 h 4072128"/>
                <a:gd name="connsiteX61" fmla="*/ 630225 w 5017009"/>
                <a:gd name="connsiteY61" fmla="*/ 4070423 h 4072128"/>
                <a:gd name="connsiteX62" fmla="*/ 582680 w 5017009"/>
                <a:gd name="connsiteY62" fmla="*/ 4065387 h 4072128"/>
                <a:gd name="connsiteX63" fmla="*/ 536170 w 5017009"/>
                <a:gd name="connsiteY63" fmla="*/ 4057133 h 4072128"/>
                <a:gd name="connsiteX64" fmla="*/ 490808 w 5017009"/>
                <a:gd name="connsiteY64" fmla="*/ 4045777 h 4072128"/>
                <a:gd name="connsiteX65" fmla="*/ 446709 w 5017009"/>
                <a:gd name="connsiteY65" fmla="*/ 4031434 h 4072128"/>
                <a:gd name="connsiteX66" fmla="*/ 403989 w 5017009"/>
                <a:gd name="connsiteY66" fmla="*/ 4014219 h 4072128"/>
                <a:gd name="connsiteX67" fmla="*/ 362762 w 5017009"/>
                <a:gd name="connsiteY67" fmla="*/ 3994246 h 4072128"/>
                <a:gd name="connsiteX68" fmla="*/ 323143 w 5017009"/>
                <a:gd name="connsiteY68" fmla="*/ 3971630 h 4072128"/>
                <a:gd name="connsiteX69" fmla="*/ 285248 w 5017009"/>
                <a:gd name="connsiteY69" fmla="*/ 3946487 h 4072128"/>
                <a:gd name="connsiteX70" fmla="*/ 249190 w 5017009"/>
                <a:gd name="connsiteY70" fmla="*/ 3918931 h 4072128"/>
                <a:gd name="connsiteX71" fmla="*/ 215086 w 5017009"/>
                <a:gd name="connsiteY71" fmla="*/ 3889077 h 4072128"/>
                <a:gd name="connsiteX72" fmla="*/ 183050 w 5017009"/>
                <a:gd name="connsiteY72" fmla="*/ 3857041 h 4072128"/>
                <a:gd name="connsiteX73" fmla="*/ 153196 w 5017009"/>
                <a:gd name="connsiteY73" fmla="*/ 3822937 h 4072128"/>
                <a:gd name="connsiteX74" fmla="*/ 125640 w 5017009"/>
                <a:gd name="connsiteY74" fmla="*/ 3786879 h 4072128"/>
                <a:gd name="connsiteX75" fmla="*/ 100497 w 5017009"/>
                <a:gd name="connsiteY75" fmla="*/ 3748984 h 4072128"/>
                <a:gd name="connsiteX76" fmla="*/ 77881 w 5017009"/>
                <a:gd name="connsiteY76" fmla="*/ 3709365 h 4072128"/>
                <a:gd name="connsiteX77" fmla="*/ 57908 w 5017009"/>
                <a:gd name="connsiteY77" fmla="*/ 3668138 h 4072128"/>
                <a:gd name="connsiteX78" fmla="*/ 40693 w 5017009"/>
                <a:gd name="connsiteY78" fmla="*/ 3625418 h 4072128"/>
                <a:gd name="connsiteX79" fmla="*/ 26350 w 5017009"/>
                <a:gd name="connsiteY79" fmla="*/ 3581319 h 4072128"/>
                <a:gd name="connsiteX80" fmla="*/ 14994 w 5017009"/>
                <a:gd name="connsiteY80" fmla="*/ 3535957 h 4072128"/>
                <a:gd name="connsiteX81" fmla="*/ 6740 w 5017009"/>
                <a:gd name="connsiteY81" fmla="*/ 3489447 h 4072128"/>
                <a:gd name="connsiteX82" fmla="*/ 1704 w 5017009"/>
                <a:gd name="connsiteY82" fmla="*/ 3441902 h 4072128"/>
                <a:gd name="connsiteX83" fmla="*/ 0 w 5017009"/>
                <a:gd name="connsiteY83" fmla="*/ 3393440 h 4072128"/>
                <a:gd name="connsiteX84" fmla="*/ 0 w 5017009"/>
                <a:gd name="connsiteY84" fmla="*/ 678688 h 4072128"/>
                <a:gd name="connsiteX0" fmla="*/ 0 w 5017007"/>
                <a:gd name="connsiteY0" fmla="*/ 678688 h 4072128"/>
                <a:gd name="connsiteX1" fmla="*/ 1704 w 5017007"/>
                <a:gd name="connsiteY1" fmla="*/ 630225 h 4072128"/>
                <a:gd name="connsiteX2" fmla="*/ 6740 w 5017007"/>
                <a:gd name="connsiteY2" fmla="*/ 582680 h 4072128"/>
                <a:gd name="connsiteX3" fmla="*/ 14994 w 5017007"/>
                <a:gd name="connsiteY3" fmla="*/ 536170 h 4072128"/>
                <a:gd name="connsiteX4" fmla="*/ 26350 w 5017007"/>
                <a:gd name="connsiteY4" fmla="*/ 490808 h 4072128"/>
                <a:gd name="connsiteX5" fmla="*/ 40693 w 5017007"/>
                <a:gd name="connsiteY5" fmla="*/ 446709 h 4072128"/>
                <a:gd name="connsiteX6" fmla="*/ 57908 w 5017007"/>
                <a:gd name="connsiteY6" fmla="*/ 403989 h 4072128"/>
                <a:gd name="connsiteX7" fmla="*/ 77881 w 5017007"/>
                <a:gd name="connsiteY7" fmla="*/ 362762 h 4072128"/>
                <a:gd name="connsiteX8" fmla="*/ 100497 w 5017007"/>
                <a:gd name="connsiteY8" fmla="*/ 323143 h 4072128"/>
                <a:gd name="connsiteX9" fmla="*/ 125640 w 5017007"/>
                <a:gd name="connsiteY9" fmla="*/ 285248 h 4072128"/>
                <a:gd name="connsiteX10" fmla="*/ 153196 w 5017007"/>
                <a:gd name="connsiteY10" fmla="*/ 249190 h 4072128"/>
                <a:gd name="connsiteX11" fmla="*/ 183050 w 5017007"/>
                <a:gd name="connsiteY11" fmla="*/ 215086 h 4072128"/>
                <a:gd name="connsiteX12" fmla="*/ 215086 w 5017007"/>
                <a:gd name="connsiteY12" fmla="*/ 183050 h 4072128"/>
                <a:gd name="connsiteX13" fmla="*/ 249190 w 5017007"/>
                <a:gd name="connsiteY13" fmla="*/ 153196 h 4072128"/>
                <a:gd name="connsiteX14" fmla="*/ 285248 w 5017007"/>
                <a:gd name="connsiteY14" fmla="*/ 125640 h 4072128"/>
                <a:gd name="connsiteX15" fmla="*/ 323143 w 5017007"/>
                <a:gd name="connsiteY15" fmla="*/ 100497 h 4072128"/>
                <a:gd name="connsiteX16" fmla="*/ 362762 w 5017007"/>
                <a:gd name="connsiteY16" fmla="*/ 77881 h 4072128"/>
                <a:gd name="connsiteX17" fmla="*/ 403989 w 5017007"/>
                <a:gd name="connsiteY17" fmla="*/ 57908 h 4072128"/>
                <a:gd name="connsiteX18" fmla="*/ 446709 w 5017007"/>
                <a:gd name="connsiteY18" fmla="*/ 40693 h 4072128"/>
                <a:gd name="connsiteX19" fmla="*/ 490808 w 5017007"/>
                <a:gd name="connsiteY19" fmla="*/ 26350 h 4072128"/>
                <a:gd name="connsiteX20" fmla="*/ 536170 w 5017007"/>
                <a:gd name="connsiteY20" fmla="*/ 14994 h 4072128"/>
                <a:gd name="connsiteX21" fmla="*/ 582680 w 5017007"/>
                <a:gd name="connsiteY21" fmla="*/ 6740 h 4072128"/>
                <a:gd name="connsiteX22" fmla="*/ 630225 w 5017007"/>
                <a:gd name="connsiteY22" fmla="*/ 1704 h 4072128"/>
                <a:gd name="connsiteX23" fmla="*/ 678688 w 5017007"/>
                <a:gd name="connsiteY23" fmla="*/ 0 h 4072128"/>
                <a:gd name="connsiteX24" fmla="*/ 4338320 w 5017007"/>
                <a:gd name="connsiteY24" fmla="*/ 0 h 4072128"/>
                <a:gd name="connsiteX25" fmla="*/ 4386782 w 5017007"/>
                <a:gd name="connsiteY25" fmla="*/ 1704 h 4072128"/>
                <a:gd name="connsiteX26" fmla="*/ 4434327 w 5017007"/>
                <a:gd name="connsiteY26" fmla="*/ 6740 h 4072128"/>
                <a:gd name="connsiteX27" fmla="*/ 4480837 w 5017007"/>
                <a:gd name="connsiteY27" fmla="*/ 14994 h 4072128"/>
                <a:gd name="connsiteX28" fmla="*/ 4526199 w 5017007"/>
                <a:gd name="connsiteY28" fmla="*/ 26350 h 4072128"/>
                <a:gd name="connsiteX29" fmla="*/ 4570298 w 5017007"/>
                <a:gd name="connsiteY29" fmla="*/ 40693 h 4072128"/>
                <a:gd name="connsiteX30" fmla="*/ 4613018 w 5017007"/>
                <a:gd name="connsiteY30" fmla="*/ 57908 h 4072128"/>
                <a:gd name="connsiteX31" fmla="*/ 4654245 w 5017007"/>
                <a:gd name="connsiteY31" fmla="*/ 77881 h 4072128"/>
                <a:gd name="connsiteX32" fmla="*/ 4693864 w 5017007"/>
                <a:gd name="connsiteY32" fmla="*/ 100497 h 4072128"/>
                <a:gd name="connsiteX33" fmla="*/ 4731759 w 5017007"/>
                <a:gd name="connsiteY33" fmla="*/ 125640 h 4072128"/>
                <a:gd name="connsiteX34" fmla="*/ 4767817 w 5017007"/>
                <a:gd name="connsiteY34" fmla="*/ 153196 h 4072128"/>
                <a:gd name="connsiteX35" fmla="*/ 5017008 w 5017007"/>
                <a:gd name="connsiteY35" fmla="*/ 3393440 h 4072128"/>
                <a:gd name="connsiteX36" fmla="*/ 5015303 w 5017007"/>
                <a:gd name="connsiteY36" fmla="*/ 3441902 h 4072128"/>
                <a:gd name="connsiteX37" fmla="*/ 5010267 w 5017007"/>
                <a:gd name="connsiteY37" fmla="*/ 3489447 h 4072128"/>
                <a:gd name="connsiteX38" fmla="*/ 5002013 w 5017007"/>
                <a:gd name="connsiteY38" fmla="*/ 3535957 h 4072128"/>
                <a:gd name="connsiteX39" fmla="*/ 4990657 w 5017007"/>
                <a:gd name="connsiteY39" fmla="*/ 3581319 h 4072128"/>
                <a:gd name="connsiteX40" fmla="*/ 4976314 w 5017007"/>
                <a:gd name="connsiteY40" fmla="*/ 3625418 h 4072128"/>
                <a:gd name="connsiteX41" fmla="*/ 4959099 w 5017007"/>
                <a:gd name="connsiteY41" fmla="*/ 3668138 h 4072128"/>
                <a:gd name="connsiteX42" fmla="*/ 4939126 w 5017007"/>
                <a:gd name="connsiteY42" fmla="*/ 3709365 h 4072128"/>
                <a:gd name="connsiteX43" fmla="*/ 4916510 w 5017007"/>
                <a:gd name="connsiteY43" fmla="*/ 3748984 h 4072128"/>
                <a:gd name="connsiteX44" fmla="*/ 4891367 w 5017007"/>
                <a:gd name="connsiteY44" fmla="*/ 3786879 h 4072128"/>
                <a:gd name="connsiteX45" fmla="*/ 4863811 w 5017007"/>
                <a:gd name="connsiteY45" fmla="*/ 3822937 h 4072128"/>
                <a:gd name="connsiteX46" fmla="*/ 4833957 w 5017007"/>
                <a:gd name="connsiteY46" fmla="*/ 3857041 h 4072128"/>
                <a:gd name="connsiteX47" fmla="*/ 4801921 w 5017007"/>
                <a:gd name="connsiteY47" fmla="*/ 3889077 h 4072128"/>
                <a:gd name="connsiteX48" fmla="*/ 4767817 w 5017007"/>
                <a:gd name="connsiteY48" fmla="*/ 3918931 h 4072128"/>
                <a:gd name="connsiteX49" fmla="*/ 4731759 w 5017007"/>
                <a:gd name="connsiteY49" fmla="*/ 3946487 h 4072128"/>
                <a:gd name="connsiteX50" fmla="*/ 4693864 w 5017007"/>
                <a:gd name="connsiteY50" fmla="*/ 3971630 h 4072128"/>
                <a:gd name="connsiteX51" fmla="*/ 4654245 w 5017007"/>
                <a:gd name="connsiteY51" fmla="*/ 3994246 h 4072128"/>
                <a:gd name="connsiteX52" fmla="*/ 4613018 w 5017007"/>
                <a:gd name="connsiteY52" fmla="*/ 4014219 h 4072128"/>
                <a:gd name="connsiteX53" fmla="*/ 4570298 w 5017007"/>
                <a:gd name="connsiteY53" fmla="*/ 4031434 h 4072128"/>
                <a:gd name="connsiteX54" fmla="*/ 4526199 w 5017007"/>
                <a:gd name="connsiteY54" fmla="*/ 4045777 h 4072128"/>
                <a:gd name="connsiteX55" fmla="*/ 4480837 w 5017007"/>
                <a:gd name="connsiteY55" fmla="*/ 4057133 h 4072128"/>
                <a:gd name="connsiteX56" fmla="*/ 4434327 w 5017007"/>
                <a:gd name="connsiteY56" fmla="*/ 4065387 h 4072128"/>
                <a:gd name="connsiteX57" fmla="*/ 4386782 w 5017007"/>
                <a:gd name="connsiteY57" fmla="*/ 4070423 h 4072128"/>
                <a:gd name="connsiteX58" fmla="*/ 4338320 w 5017007"/>
                <a:gd name="connsiteY58" fmla="*/ 4072128 h 4072128"/>
                <a:gd name="connsiteX59" fmla="*/ 678688 w 5017007"/>
                <a:gd name="connsiteY59" fmla="*/ 4072128 h 4072128"/>
                <a:gd name="connsiteX60" fmla="*/ 630225 w 5017007"/>
                <a:gd name="connsiteY60" fmla="*/ 4070423 h 4072128"/>
                <a:gd name="connsiteX61" fmla="*/ 582680 w 5017007"/>
                <a:gd name="connsiteY61" fmla="*/ 4065387 h 4072128"/>
                <a:gd name="connsiteX62" fmla="*/ 536170 w 5017007"/>
                <a:gd name="connsiteY62" fmla="*/ 4057133 h 4072128"/>
                <a:gd name="connsiteX63" fmla="*/ 490808 w 5017007"/>
                <a:gd name="connsiteY63" fmla="*/ 4045777 h 4072128"/>
                <a:gd name="connsiteX64" fmla="*/ 446709 w 5017007"/>
                <a:gd name="connsiteY64" fmla="*/ 4031434 h 4072128"/>
                <a:gd name="connsiteX65" fmla="*/ 403989 w 5017007"/>
                <a:gd name="connsiteY65" fmla="*/ 4014219 h 4072128"/>
                <a:gd name="connsiteX66" fmla="*/ 362762 w 5017007"/>
                <a:gd name="connsiteY66" fmla="*/ 3994246 h 4072128"/>
                <a:gd name="connsiteX67" fmla="*/ 323143 w 5017007"/>
                <a:gd name="connsiteY67" fmla="*/ 3971630 h 4072128"/>
                <a:gd name="connsiteX68" fmla="*/ 285248 w 5017007"/>
                <a:gd name="connsiteY68" fmla="*/ 3946487 h 4072128"/>
                <a:gd name="connsiteX69" fmla="*/ 249190 w 5017007"/>
                <a:gd name="connsiteY69" fmla="*/ 3918931 h 4072128"/>
                <a:gd name="connsiteX70" fmla="*/ 215086 w 5017007"/>
                <a:gd name="connsiteY70" fmla="*/ 3889077 h 4072128"/>
                <a:gd name="connsiteX71" fmla="*/ 183050 w 5017007"/>
                <a:gd name="connsiteY71" fmla="*/ 3857041 h 4072128"/>
                <a:gd name="connsiteX72" fmla="*/ 153196 w 5017007"/>
                <a:gd name="connsiteY72" fmla="*/ 3822937 h 4072128"/>
                <a:gd name="connsiteX73" fmla="*/ 125640 w 5017007"/>
                <a:gd name="connsiteY73" fmla="*/ 3786879 h 4072128"/>
                <a:gd name="connsiteX74" fmla="*/ 100497 w 5017007"/>
                <a:gd name="connsiteY74" fmla="*/ 3748984 h 4072128"/>
                <a:gd name="connsiteX75" fmla="*/ 77881 w 5017007"/>
                <a:gd name="connsiteY75" fmla="*/ 3709365 h 4072128"/>
                <a:gd name="connsiteX76" fmla="*/ 57908 w 5017007"/>
                <a:gd name="connsiteY76" fmla="*/ 3668138 h 4072128"/>
                <a:gd name="connsiteX77" fmla="*/ 40693 w 5017007"/>
                <a:gd name="connsiteY77" fmla="*/ 3625418 h 4072128"/>
                <a:gd name="connsiteX78" fmla="*/ 26350 w 5017007"/>
                <a:gd name="connsiteY78" fmla="*/ 3581319 h 4072128"/>
                <a:gd name="connsiteX79" fmla="*/ 14994 w 5017007"/>
                <a:gd name="connsiteY79" fmla="*/ 3535957 h 4072128"/>
                <a:gd name="connsiteX80" fmla="*/ 6740 w 5017007"/>
                <a:gd name="connsiteY80" fmla="*/ 3489447 h 4072128"/>
                <a:gd name="connsiteX81" fmla="*/ 1704 w 5017007"/>
                <a:gd name="connsiteY81" fmla="*/ 3441902 h 4072128"/>
                <a:gd name="connsiteX82" fmla="*/ 0 w 5017007"/>
                <a:gd name="connsiteY82" fmla="*/ 3393440 h 4072128"/>
                <a:gd name="connsiteX83" fmla="*/ 0 w 5017007"/>
                <a:gd name="connsiteY83" fmla="*/ 678688 h 4072128"/>
                <a:gd name="connsiteX0" fmla="*/ 0 w 5017009"/>
                <a:gd name="connsiteY0" fmla="*/ 678688 h 4072128"/>
                <a:gd name="connsiteX1" fmla="*/ 1704 w 5017009"/>
                <a:gd name="connsiteY1" fmla="*/ 630225 h 4072128"/>
                <a:gd name="connsiteX2" fmla="*/ 6740 w 5017009"/>
                <a:gd name="connsiteY2" fmla="*/ 582680 h 4072128"/>
                <a:gd name="connsiteX3" fmla="*/ 14994 w 5017009"/>
                <a:gd name="connsiteY3" fmla="*/ 536170 h 4072128"/>
                <a:gd name="connsiteX4" fmla="*/ 26350 w 5017009"/>
                <a:gd name="connsiteY4" fmla="*/ 490808 h 4072128"/>
                <a:gd name="connsiteX5" fmla="*/ 40693 w 5017009"/>
                <a:gd name="connsiteY5" fmla="*/ 446709 h 4072128"/>
                <a:gd name="connsiteX6" fmla="*/ 57908 w 5017009"/>
                <a:gd name="connsiteY6" fmla="*/ 403989 h 4072128"/>
                <a:gd name="connsiteX7" fmla="*/ 77881 w 5017009"/>
                <a:gd name="connsiteY7" fmla="*/ 362762 h 4072128"/>
                <a:gd name="connsiteX8" fmla="*/ 100497 w 5017009"/>
                <a:gd name="connsiteY8" fmla="*/ 323143 h 4072128"/>
                <a:gd name="connsiteX9" fmla="*/ 125640 w 5017009"/>
                <a:gd name="connsiteY9" fmla="*/ 285248 h 4072128"/>
                <a:gd name="connsiteX10" fmla="*/ 153196 w 5017009"/>
                <a:gd name="connsiteY10" fmla="*/ 249190 h 4072128"/>
                <a:gd name="connsiteX11" fmla="*/ 183050 w 5017009"/>
                <a:gd name="connsiteY11" fmla="*/ 215086 h 4072128"/>
                <a:gd name="connsiteX12" fmla="*/ 215086 w 5017009"/>
                <a:gd name="connsiteY12" fmla="*/ 183050 h 4072128"/>
                <a:gd name="connsiteX13" fmla="*/ 249190 w 5017009"/>
                <a:gd name="connsiteY13" fmla="*/ 153196 h 4072128"/>
                <a:gd name="connsiteX14" fmla="*/ 285248 w 5017009"/>
                <a:gd name="connsiteY14" fmla="*/ 125640 h 4072128"/>
                <a:gd name="connsiteX15" fmla="*/ 323143 w 5017009"/>
                <a:gd name="connsiteY15" fmla="*/ 100497 h 4072128"/>
                <a:gd name="connsiteX16" fmla="*/ 362762 w 5017009"/>
                <a:gd name="connsiteY16" fmla="*/ 77881 h 4072128"/>
                <a:gd name="connsiteX17" fmla="*/ 403989 w 5017009"/>
                <a:gd name="connsiteY17" fmla="*/ 57908 h 4072128"/>
                <a:gd name="connsiteX18" fmla="*/ 446709 w 5017009"/>
                <a:gd name="connsiteY18" fmla="*/ 40693 h 4072128"/>
                <a:gd name="connsiteX19" fmla="*/ 490808 w 5017009"/>
                <a:gd name="connsiteY19" fmla="*/ 26350 h 4072128"/>
                <a:gd name="connsiteX20" fmla="*/ 536170 w 5017009"/>
                <a:gd name="connsiteY20" fmla="*/ 14994 h 4072128"/>
                <a:gd name="connsiteX21" fmla="*/ 582680 w 5017009"/>
                <a:gd name="connsiteY21" fmla="*/ 6740 h 4072128"/>
                <a:gd name="connsiteX22" fmla="*/ 630225 w 5017009"/>
                <a:gd name="connsiteY22" fmla="*/ 1704 h 4072128"/>
                <a:gd name="connsiteX23" fmla="*/ 678688 w 5017009"/>
                <a:gd name="connsiteY23" fmla="*/ 0 h 4072128"/>
                <a:gd name="connsiteX24" fmla="*/ 4338320 w 5017009"/>
                <a:gd name="connsiteY24" fmla="*/ 0 h 4072128"/>
                <a:gd name="connsiteX25" fmla="*/ 4386782 w 5017009"/>
                <a:gd name="connsiteY25" fmla="*/ 1704 h 4072128"/>
                <a:gd name="connsiteX26" fmla="*/ 4434327 w 5017009"/>
                <a:gd name="connsiteY26" fmla="*/ 6740 h 4072128"/>
                <a:gd name="connsiteX27" fmla="*/ 4480837 w 5017009"/>
                <a:gd name="connsiteY27" fmla="*/ 14994 h 4072128"/>
                <a:gd name="connsiteX28" fmla="*/ 4526199 w 5017009"/>
                <a:gd name="connsiteY28" fmla="*/ 26350 h 4072128"/>
                <a:gd name="connsiteX29" fmla="*/ 4570298 w 5017009"/>
                <a:gd name="connsiteY29" fmla="*/ 40693 h 4072128"/>
                <a:gd name="connsiteX30" fmla="*/ 4613018 w 5017009"/>
                <a:gd name="connsiteY30" fmla="*/ 57908 h 4072128"/>
                <a:gd name="connsiteX31" fmla="*/ 4654245 w 5017009"/>
                <a:gd name="connsiteY31" fmla="*/ 77881 h 4072128"/>
                <a:gd name="connsiteX32" fmla="*/ 4693864 w 5017009"/>
                <a:gd name="connsiteY32" fmla="*/ 100497 h 4072128"/>
                <a:gd name="connsiteX33" fmla="*/ 4731759 w 5017009"/>
                <a:gd name="connsiteY33" fmla="*/ 125640 h 4072128"/>
                <a:gd name="connsiteX34" fmla="*/ 5017008 w 5017009"/>
                <a:gd name="connsiteY34" fmla="*/ 3393440 h 4072128"/>
                <a:gd name="connsiteX35" fmla="*/ 5015303 w 5017009"/>
                <a:gd name="connsiteY35" fmla="*/ 3441902 h 4072128"/>
                <a:gd name="connsiteX36" fmla="*/ 5010267 w 5017009"/>
                <a:gd name="connsiteY36" fmla="*/ 3489447 h 4072128"/>
                <a:gd name="connsiteX37" fmla="*/ 5002013 w 5017009"/>
                <a:gd name="connsiteY37" fmla="*/ 3535957 h 4072128"/>
                <a:gd name="connsiteX38" fmla="*/ 4990657 w 5017009"/>
                <a:gd name="connsiteY38" fmla="*/ 3581319 h 4072128"/>
                <a:gd name="connsiteX39" fmla="*/ 4976314 w 5017009"/>
                <a:gd name="connsiteY39" fmla="*/ 3625418 h 4072128"/>
                <a:gd name="connsiteX40" fmla="*/ 4959099 w 5017009"/>
                <a:gd name="connsiteY40" fmla="*/ 3668138 h 4072128"/>
                <a:gd name="connsiteX41" fmla="*/ 4939126 w 5017009"/>
                <a:gd name="connsiteY41" fmla="*/ 3709365 h 4072128"/>
                <a:gd name="connsiteX42" fmla="*/ 4916510 w 5017009"/>
                <a:gd name="connsiteY42" fmla="*/ 3748984 h 4072128"/>
                <a:gd name="connsiteX43" fmla="*/ 4891367 w 5017009"/>
                <a:gd name="connsiteY43" fmla="*/ 3786879 h 4072128"/>
                <a:gd name="connsiteX44" fmla="*/ 4863811 w 5017009"/>
                <a:gd name="connsiteY44" fmla="*/ 3822937 h 4072128"/>
                <a:gd name="connsiteX45" fmla="*/ 4833957 w 5017009"/>
                <a:gd name="connsiteY45" fmla="*/ 3857041 h 4072128"/>
                <a:gd name="connsiteX46" fmla="*/ 4801921 w 5017009"/>
                <a:gd name="connsiteY46" fmla="*/ 3889077 h 4072128"/>
                <a:gd name="connsiteX47" fmla="*/ 4767817 w 5017009"/>
                <a:gd name="connsiteY47" fmla="*/ 3918931 h 4072128"/>
                <a:gd name="connsiteX48" fmla="*/ 4731759 w 5017009"/>
                <a:gd name="connsiteY48" fmla="*/ 3946487 h 4072128"/>
                <a:gd name="connsiteX49" fmla="*/ 4693864 w 5017009"/>
                <a:gd name="connsiteY49" fmla="*/ 3971630 h 4072128"/>
                <a:gd name="connsiteX50" fmla="*/ 4654245 w 5017009"/>
                <a:gd name="connsiteY50" fmla="*/ 3994246 h 4072128"/>
                <a:gd name="connsiteX51" fmla="*/ 4613018 w 5017009"/>
                <a:gd name="connsiteY51" fmla="*/ 4014219 h 4072128"/>
                <a:gd name="connsiteX52" fmla="*/ 4570298 w 5017009"/>
                <a:gd name="connsiteY52" fmla="*/ 4031434 h 4072128"/>
                <a:gd name="connsiteX53" fmla="*/ 4526199 w 5017009"/>
                <a:gd name="connsiteY53" fmla="*/ 4045777 h 4072128"/>
                <a:gd name="connsiteX54" fmla="*/ 4480837 w 5017009"/>
                <a:gd name="connsiteY54" fmla="*/ 4057133 h 4072128"/>
                <a:gd name="connsiteX55" fmla="*/ 4434327 w 5017009"/>
                <a:gd name="connsiteY55" fmla="*/ 4065387 h 4072128"/>
                <a:gd name="connsiteX56" fmla="*/ 4386782 w 5017009"/>
                <a:gd name="connsiteY56" fmla="*/ 4070423 h 4072128"/>
                <a:gd name="connsiteX57" fmla="*/ 4338320 w 5017009"/>
                <a:gd name="connsiteY57" fmla="*/ 4072128 h 4072128"/>
                <a:gd name="connsiteX58" fmla="*/ 678688 w 5017009"/>
                <a:gd name="connsiteY58" fmla="*/ 4072128 h 4072128"/>
                <a:gd name="connsiteX59" fmla="*/ 630225 w 5017009"/>
                <a:gd name="connsiteY59" fmla="*/ 4070423 h 4072128"/>
                <a:gd name="connsiteX60" fmla="*/ 582680 w 5017009"/>
                <a:gd name="connsiteY60" fmla="*/ 4065387 h 4072128"/>
                <a:gd name="connsiteX61" fmla="*/ 536170 w 5017009"/>
                <a:gd name="connsiteY61" fmla="*/ 4057133 h 4072128"/>
                <a:gd name="connsiteX62" fmla="*/ 490808 w 5017009"/>
                <a:gd name="connsiteY62" fmla="*/ 4045777 h 4072128"/>
                <a:gd name="connsiteX63" fmla="*/ 446709 w 5017009"/>
                <a:gd name="connsiteY63" fmla="*/ 4031434 h 4072128"/>
                <a:gd name="connsiteX64" fmla="*/ 403989 w 5017009"/>
                <a:gd name="connsiteY64" fmla="*/ 4014219 h 4072128"/>
                <a:gd name="connsiteX65" fmla="*/ 362762 w 5017009"/>
                <a:gd name="connsiteY65" fmla="*/ 3994246 h 4072128"/>
                <a:gd name="connsiteX66" fmla="*/ 323143 w 5017009"/>
                <a:gd name="connsiteY66" fmla="*/ 3971630 h 4072128"/>
                <a:gd name="connsiteX67" fmla="*/ 285248 w 5017009"/>
                <a:gd name="connsiteY67" fmla="*/ 3946487 h 4072128"/>
                <a:gd name="connsiteX68" fmla="*/ 249190 w 5017009"/>
                <a:gd name="connsiteY68" fmla="*/ 3918931 h 4072128"/>
                <a:gd name="connsiteX69" fmla="*/ 215086 w 5017009"/>
                <a:gd name="connsiteY69" fmla="*/ 3889077 h 4072128"/>
                <a:gd name="connsiteX70" fmla="*/ 183050 w 5017009"/>
                <a:gd name="connsiteY70" fmla="*/ 3857041 h 4072128"/>
                <a:gd name="connsiteX71" fmla="*/ 153196 w 5017009"/>
                <a:gd name="connsiteY71" fmla="*/ 3822937 h 4072128"/>
                <a:gd name="connsiteX72" fmla="*/ 125640 w 5017009"/>
                <a:gd name="connsiteY72" fmla="*/ 3786879 h 4072128"/>
                <a:gd name="connsiteX73" fmla="*/ 100497 w 5017009"/>
                <a:gd name="connsiteY73" fmla="*/ 3748984 h 4072128"/>
                <a:gd name="connsiteX74" fmla="*/ 77881 w 5017009"/>
                <a:gd name="connsiteY74" fmla="*/ 3709365 h 4072128"/>
                <a:gd name="connsiteX75" fmla="*/ 57908 w 5017009"/>
                <a:gd name="connsiteY75" fmla="*/ 3668138 h 4072128"/>
                <a:gd name="connsiteX76" fmla="*/ 40693 w 5017009"/>
                <a:gd name="connsiteY76" fmla="*/ 3625418 h 4072128"/>
                <a:gd name="connsiteX77" fmla="*/ 26350 w 5017009"/>
                <a:gd name="connsiteY77" fmla="*/ 3581319 h 4072128"/>
                <a:gd name="connsiteX78" fmla="*/ 14994 w 5017009"/>
                <a:gd name="connsiteY78" fmla="*/ 3535957 h 4072128"/>
                <a:gd name="connsiteX79" fmla="*/ 6740 w 5017009"/>
                <a:gd name="connsiteY79" fmla="*/ 3489447 h 4072128"/>
                <a:gd name="connsiteX80" fmla="*/ 1704 w 5017009"/>
                <a:gd name="connsiteY80" fmla="*/ 3441902 h 4072128"/>
                <a:gd name="connsiteX81" fmla="*/ 0 w 5017009"/>
                <a:gd name="connsiteY81" fmla="*/ 3393440 h 4072128"/>
                <a:gd name="connsiteX82" fmla="*/ 0 w 5017009"/>
                <a:gd name="connsiteY82" fmla="*/ 678688 h 4072128"/>
                <a:gd name="connsiteX0" fmla="*/ 0 w 5017007"/>
                <a:gd name="connsiteY0" fmla="*/ 678688 h 4072128"/>
                <a:gd name="connsiteX1" fmla="*/ 1704 w 5017007"/>
                <a:gd name="connsiteY1" fmla="*/ 630225 h 4072128"/>
                <a:gd name="connsiteX2" fmla="*/ 6740 w 5017007"/>
                <a:gd name="connsiteY2" fmla="*/ 582680 h 4072128"/>
                <a:gd name="connsiteX3" fmla="*/ 14994 w 5017007"/>
                <a:gd name="connsiteY3" fmla="*/ 536170 h 4072128"/>
                <a:gd name="connsiteX4" fmla="*/ 26350 w 5017007"/>
                <a:gd name="connsiteY4" fmla="*/ 490808 h 4072128"/>
                <a:gd name="connsiteX5" fmla="*/ 40693 w 5017007"/>
                <a:gd name="connsiteY5" fmla="*/ 446709 h 4072128"/>
                <a:gd name="connsiteX6" fmla="*/ 57908 w 5017007"/>
                <a:gd name="connsiteY6" fmla="*/ 403989 h 4072128"/>
                <a:gd name="connsiteX7" fmla="*/ 77881 w 5017007"/>
                <a:gd name="connsiteY7" fmla="*/ 362762 h 4072128"/>
                <a:gd name="connsiteX8" fmla="*/ 100497 w 5017007"/>
                <a:gd name="connsiteY8" fmla="*/ 323143 h 4072128"/>
                <a:gd name="connsiteX9" fmla="*/ 125640 w 5017007"/>
                <a:gd name="connsiteY9" fmla="*/ 285248 h 4072128"/>
                <a:gd name="connsiteX10" fmla="*/ 153196 w 5017007"/>
                <a:gd name="connsiteY10" fmla="*/ 249190 h 4072128"/>
                <a:gd name="connsiteX11" fmla="*/ 183050 w 5017007"/>
                <a:gd name="connsiteY11" fmla="*/ 215086 h 4072128"/>
                <a:gd name="connsiteX12" fmla="*/ 215086 w 5017007"/>
                <a:gd name="connsiteY12" fmla="*/ 183050 h 4072128"/>
                <a:gd name="connsiteX13" fmla="*/ 249190 w 5017007"/>
                <a:gd name="connsiteY13" fmla="*/ 153196 h 4072128"/>
                <a:gd name="connsiteX14" fmla="*/ 285248 w 5017007"/>
                <a:gd name="connsiteY14" fmla="*/ 125640 h 4072128"/>
                <a:gd name="connsiteX15" fmla="*/ 323143 w 5017007"/>
                <a:gd name="connsiteY15" fmla="*/ 100497 h 4072128"/>
                <a:gd name="connsiteX16" fmla="*/ 362762 w 5017007"/>
                <a:gd name="connsiteY16" fmla="*/ 77881 h 4072128"/>
                <a:gd name="connsiteX17" fmla="*/ 403989 w 5017007"/>
                <a:gd name="connsiteY17" fmla="*/ 57908 h 4072128"/>
                <a:gd name="connsiteX18" fmla="*/ 446709 w 5017007"/>
                <a:gd name="connsiteY18" fmla="*/ 40693 h 4072128"/>
                <a:gd name="connsiteX19" fmla="*/ 490808 w 5017007"/>
                <a:gd name="connsiteY19" fmla="*/ 26350 h 4072128"/>
                <a:gd name="connsiteX20" fmla="*/ 536170 w 5017007"/>
                <a:gd name="connsiteY20" fmla="*/ 14994 h 4072128"/>
                <a:gd name="connsiteX21" fmla="*/ 582680 w 5017007"/>
                <a:gd name="connsiteY21" fmla="*/ 6740 h 4072128"/>
                <a:gd name="connsiteX22" fmla="*/ 630225 w 5017007"/>
                <a:gd name="connsiteY22" fmla="*/ 1704 h 4072128"/>
                <a:gd name="connsiteX23" fmla="*/ 678688 w 5017007"/>
                <a:gd name="connsiteY23" fmla="*/ 0 h 4072128"/>
                <a:gd name="connsiteX24" fmla="*/ 4338320 w 5017007"/>
                <a:gd name="connsiteY24" fmla="*/ 0 h 4072128"/>
                <a:gd name="connsiteX25" fmla="*/ 4386782 w 5017007"/>
                <a:gd name="connsiteY25" fmla="*/ 1704 h 4072128"/>
                <a:gd name="connsiteX26" fmla="*/ 4434327 w 5017007"/>
                <a:gd name="connsiteY26" fmla="*/ 6740 h 4072128"/>
                <a:gd name="connsiteX27" fmla="*/ 4480837 w 5017007"/>
                <a:gd name="connsiteY27" fmla="*/ 14994 h 4072128"/>
                <a:gd name="connsiteX28" fmla="*/ 4526199 w 5017007"/>
                <a:gd name="connsiteY28" fmla="*/ 26350 h 4072128"/>
                <a:gd name="connsiteX29" fmla="*/ 4570298 w 5017007"/>
                <a:gd name="connsiteY29" fmla="*/ 40693 h 4072128"/>
                <a:gd name="connsiteX30" fmla="*/ 4613018 w 5017007"/>
                <a:gd name="connsiteY30" fmla="*/ 57908 h 4072128"/>
                <a:gd name="connsiteX31" fmla="*/ 4654245 w 5017007"/>
                <a:gd name="connsiteY31" fmla="*/ 77881 h 4072128"/>
                <a:gd name="connsiteX32" fmla="*/ 4693864 w 5017007"/>
                <a:gd name="connsiteY32" fmla="*/ 100497 h 4072128"/>
                <a:gd name="connsiteX33" fmla="*/ 5017008 w 5017007"/>
                <a:gd name="connsiteY33" fmla="*/ 3393440 h 4072128"/>
                <a:gd name="connsiteX34" fmla="*/ 5015303 w 5017007"/>
                <a:gd name="connsiteY34" fmla="*/ 3441902 h 4072128"/>
                <a:gd name="connsiteX35" fmla="*/ 5010267 w 5017007"/>
                <a:gd name="connsiteY35" fmla="*/ 3489447 h 4072128"/>
                <a:gd name="connsiteX36" fmla="*/ 5002013 w 5017007"/>
                <a:gd name="connsiteY36" fmla="*/ 3535957 h 4072128"/>
                <a:gd name="connsiteX37" fmla="*/ 4990657 w 5017007"/>
                <a:gd name="connsiteY37" fmla="*/ 3581319 h 4072128"/>
                <a:gd name="connsiteX38" fmla="*/ 4976314 w 5017007"/>
                <a:gd name="connsiteY38" fmla="*/ 3625418 h 4072128"/>
                <a:gd name="connsiteX39" fmla="*/ 4959099 w 5017007"/>
                <a:gd name="connsiteY39" fmla="*/ 3668138 h 4072128"/>
                <a:gd name="connsiteX40" fmla="*/ 4939126 w 5017007"/>
                <a:gd name="connsiteY40" fmla="*/ 3709365 h 4072128"/>
                <a:gd name="connsiteX41" fmla="*/ 4916510 w 5017007"/>
                <a:gd name="connsiteY41" fmla="*/ 3748984 h 4072128"/>
                <a:gd name="connsiteX42" fmla="*/ 4891367 w 5017007"/>
                <a:gd name="connsiteY42" fmla="*/ 3786879 h 4072128"/>
                <a:gd name="connsiteX43" fmla="*/ 4863811 w 5017007"/>
                <a:gd name="connsiteY43" fmla="*/ 3822937 h 4072128"/>
                <a:gd name="connsiteX44" fmla="*/ 4833957 w 5017007"/>
                <a:gd name="connsiteY44" fmla="*/ 3857041 h 4072128"/>
                <a:gd name="connsiteX45" fmla="*/ 4801921 w 5017007"/>
                <a:gd name="connsiteY45" fmla="*/ 3889077 h 4072128"/>
                <a:gd name="connsiteX46" fmla="*/ 4767817 w 5017007"/>
                <a:gd name="connsiteY46" fmla="*/ 3918931 h 4072128"/>
                <a:gd name="connsiteX47" fmla="*/ 4731759 w 5017007"/>
                <a:gd name="connsiteY47" fmla="*/ 3946487 h 4072128"/>
                <a:gd name="connsiteX48" fmla="*/ 4693864 w 5017007"/>
                <a:gd name="connsiteY48" fmla="*/ 3971630 h 4072128"/>
                <a:gd name="connsiteX49" fmla="*/ 4654245 w 5017007"/>
                <a:gd name="connsiteY49" fmla="*/ 3994246 h 4072128"/>
                <a:gd name="connsiteX50" fmla="*/ 4613018 w 5017007"/>
                <a:gd name="connsiteY50" fmla="*/ 4014219 h 4072128"/>
                <a:gd name="connsiteX51" fmla="*/ 4570298 w 5017007"/>
                <a:gd name="connsiteY51" fmla="*/ 4031434 h 4072128"/>
                <a:gd name="connsiteX52" fmla="*/ 4526199 w 5017007"/>
                <a:gd name="connsiteY52" fmla="*/ 4045777 h 4072128"/>
                <a:gd name="connsiteX53" fmla="*/ 4480837 w 5017007"/>
                <a:gd name="connsiteY53" fmla="*/ 4057133 h 4072128"/>
                <a:gd name="connsiteX54" fmla="*/ 4434327 w 5017007"/>
                <a:gd name="connsiteY54" fmla="*/ 4065387 h 4072128"/>
                <a:gd name="connsiteX55" fmla="*/ 4386782 w 5017007"/>
                <a:gd name="connsiteY55" fmla="*/ 4070423 h 4072128"/>
                <a:gd name="connsiteX56" fmla="*/ 4338320 w 5017007"/>
                <a:gd name="connsiteY56" fmla="*/ 4072128 h 4072128"/>
                <a:gd name="connsiteX57" fmla="*/ 678688 w 5017007"/>
                <a:gd name="connsiteY57" fmla="*/ 4072128 h 4072128"/>
                <a:gd name="connsiteX58" fmla="*/ 630225 w 5017007"/>
                <a:gd name="connsiteY58" fmla="*/ 4070423 h 4072128"/>
                <a:gd name="connsiteX59" fmla="*/ 582680 w 5017007"/>
                <a:gd name="connsiteY59" fmla="*/ 4065387 h 4072128"/>
                <a:gd name="connsiteX60" fmla="*/ 536170 w 5017007"/>
                <a:gd name="connsiteY60" fmla="*/ 4057133 h 4072128"/>
                <a:gd name="connsiteX61" fmla="*/ 490808 w 5017007"/>
                <a:gd name="connsiteY61" fmla="*/ 4045777 h 4072128"/>
                <a:gd name="connsiteX62" fmla="*/ 446709 w 5017007"/>
                <a:gd name="connsiteY62" fmla="*/ 4031434 h 4072128"/>
                <a:gd name="connsiteX63" fmla="*/ 403989 w 5017007"/>
                <a:gd name="connsiteY63" fmla="*/ 4014219 h 4072128"/>
                <a:gd name="connsiteX64" fmla="*/ 362762 w 5017007"/>
                <a:gd name="connsiteY64" fmla="*/ 3994246 h 4072128"/>
                <a:gd name="connsiteX65" fmla="*/ 323143 w 5017007"/>
                <a:gd name="connsiteY65" fmla="*/ 3971630 h 4072128"/>
                <a:gd name="connsiteX66" fmla="*/ 285248 w 5017007"/>
                <a:gd name="connsiteY66" fmla="*/ 3946487 h 4072128"/>
                <a:gd name="connsiteX67" fmla="*/ 249190 w 5017007"/>
                <a:gd name="connsiteY67" fmla="*/ 3918931 h 4072128"/>
                <a:gd name="connsiteX68" fmla="*/ 215086 w 5017007"/>
                <a:gd name="connsiteY68" fmla="*/ 3889077 h 4072128"/>
                <a:gd name="connsiteX69" fmla="*/ 183050 w 5017007"/>
                <a:gd name="connsiteY69" fmla="*/ 3857041 h 4072128"/>
                <a:gd name="connsiteX70" fmla="*/ 153196 w 5017007"/>
                <a:gd name="connsiteY70" fmla="*/ 3822937 h 4072128"/>
                <a:gd name="connsiteX71" fmla="*/ 125640 w 5017007"/>
                <a:gd name="connsiteY71" fmla="*/ 3786879 h 4072128"/>
                <a:gd name="connsiteX72" fmla="*/ 100497 w 5017007"/>
                <a:gd name="connsiteY72" fmla="*/ 3748984 h 4072128"/>
                <a:gd name="connsiteX73" fmla="*/ 77881 w 5017007"/>
                <a:gd name="connsiteY73" fmla="*/ 3709365 h 4072128"/>
                <a:gd name="connsiteX74" fmla="*/ 57908 w 5017007"/>
                <a:gd name="connsiteY74" fmla="*/ 3668138 h 4072128"/>
                <a:gd name="connsiteX75" fmla="*/ 40693 w 5017007"/>
                <a:gd name="connsiteY75" fmla="*/ 3625418 h 4072128"/>
                <a:gd name="connsiteX76" fmla="*/ 26350 w 5017007"/>
                <a:gd name="connsiteY76" fmla="*/ 3581319 h 4072128"/>
                <a:gd name="connsiteX77" fmla="*/ 14994 w 5017007"/>
                <a:gd name="connsiteY77" fmla="*/ 3535957 h 4072128"/>
                <a:gd name="connsiteX78" fmla="*/ 6740 w 5017007"/>
                <a:gd name="connsiteY78" fmla="*/ 3489447 h 4072128"/>
                <a:gd name="connsiteX79" fmla="*/ 1704 w 5017007"/>
                <a:gd name="connsiteY79" fmla="*/ 3441902 h 4072128"/>
                <a:gd name="connsiteX80" fmla="*/ 0 w 5017007"/>
                <a:gd name="connsiteY80" fmla="*/ 3393440 h 4072128"/>
                <a:gd name="connsiteX81" fmla="*/ 0 w 5017007"/>
                <a:gd name="connsiteY81" fmla="*/ 678688 h 4072128"/>
                <a:gd name="connsiteX0" fmla="*/ 0 w 5017009"/>
                <a:gd name="connsiteY0" fmla="*/ 678688 h 4072128"/>
                <a:gd name="connsiteX1" fmla="*/ 1704 w 5017009"/>
                <a:gd name="connsiteY1" fmla="*/ 630225 h 4072128"/>
                <a:gd name="connsiteX2" fmla="*/ 6740 w 5017009"/>
                <a:gd name="connsiteY2" fmla="*/ 582680 h 4072128"/>
                <a:gd name="connsiteX3" fmla="*/ 14994 w 5017009"/>
                <a:gd name="connsiteY3" fmla="*/ 536170 h 4072128"/>
                <a:gd name="connsiteX4" fmla="*/ 26350 w 5017009"/>
                <a:gd name="connsiteY4" fmla="*/ 490808 h 4072128"/>
                <a:gd name="connsiteX5" fmla="*/ 40693 w 5017009"/>
                <a:gd name="connsiteY5" fmla="*/ 446709 h 4072128"/>
                <a:gd name="connsiteX6" fmla="*/ 57908 w 5017009"/>
                <a:gd name="connsiteY6" fmla="*/ 403989 h 4072128"/>
                <a:gd name="connsiteX7" fmla="*/ 77881 w 5017009"/>
                <a:gd name="connsiteY7" fmla="*/ 362762 h 4072128"/>
                <a:gd name="connsiteX8" fmla="*/ 100497 w 5017009"/>
                <a:gd name="connsiteY8" fmla="*/ 323143 h 4072128"/>
                <a:gd name="connsiteX9" fmla="*/ 125640 w 5017009"/>
                <a:gd name="connsiteY9" fmla="*/ 285248 h 4072128"/>
                <a:gd name="connsiteX10" fmla="*/ 153196 w 5017009"/>
                <a:gd name="connsiteY10" fmla="*/ 249190 h 4072128"/>
                <a:gd name="connsiteX11" fmla="*/ 183050 w 5017009"/>
                <a:gd name="connsiteY11" fmla="*/ 215086 h 4072128"/>
                <a:gd name="connsiteX12" fmla="*/ 215086 w 5017009"/>
                <a:gd name="connsiteY12" fmla="*/ 183050 h 4072128"/>
                <a:gd name="connsiteX13" fmla="*/ 249190 w 5017009"/>
                <a:gd name="connsiteY13" fmla="*/ 153196 h 4072128"/>
                <a:gd name="connsiteX14" fmla="*/ 285248 w 5017009"/>
                <a:gd name="connsiteY14" fmla="*/ 125640 h 4072128"/>
                <a:gd name="connsiteX15" fmla="*/ 323143 w 5017009"/>
                <a:gd name="connsiteY15" fmla="*/ 100497 h 4072128"/>
                <a:gd name="connsiteX16" fmla="*/ 362762 w 5017009"/>
                <a:gd name="connsiteY16" fmla="*/ 77881 h 4072128"/>
                <a:gd name="connsiteX17" fmla="*/ 403989 w 5017009"/>
                <a:gd name="connsiteY17" fmla="*/ 57908 h 4072128"/>
                <a:gd name="connsiteX18" fmla="*/ 446709 w 5017009"/>
                <a:gd name="connsiteY18" fmla="*/ 40693 h 4072128"/>
                <a:gd name="connsiteX19" fmla="*/ 490808 w 5017009"/>
                <a:gd name="connsiteY19" fmla="*/ 26350 h 4072128"/>
                <a:gd name="connsiteX20" fmla="*/ 536170 w 5017009"/>
                <a:gd name="connsiteY20" fmla="*/ 14994 h 4072128"/>
                <a:gd name="connsiteX21" fmla="*/ 582680 w 5017009"/>
                <a:gd name="connsiteY21" fmla="*/ 6740 h 4072128"/>
                <a:gd name="connsiteX22" fmla="*/ 630225 w 5017009"/>
                <a:gd name="connsiteY22" fmla="*/ 1704 h 4072128"/>
                <a:gd name="connsiteX23" fmla="*/ 678688 w 5017009"/>
                <a:gd name="connsiteY23" fmla="*/ 0 h 4072128"/>
                <a:gd name="connsiteX24" fmla="*/ 4338320 w 5017009"/>
                <a:gd name="connsiteY24" fmla="*/ 0 h 4072128"/>
                <a:gd name="connsiteX25" fmla="*/ 4386782 w 5017009"/>
                <a:gd name="connsiteY25" fmla="*/ 1704 h 4072128"/>
                <a:gd name="connsiteX26" fmla="*/ 4434327 w 5017009"/>
                <a:gd name="connsiteY26" fmla="*/ 6740 h 4072128"/>
                <a:gd name="connsiteX27" fmla="*/ 4480837 w 5017009"/>
                <a:gd name="connsiteY27" fmla="*/ 14994 h 4072128"/>
                <a:gd name="connsiteX28" fmla="*/ 4526199 w 5017009"/>
                <a:gd name="connsiteY28" fmla="*/ 26350 h 4072128"/>
                <a:gd name="connsiteX29" fmla="*/ 4570298 w 5017009"/>
                <a:gd name="connsiteY29" fmla="*/ 40693 h 4072128"/>
                <a:gd name="connsiteX30" fmla="*/ 4613018 w 5017009"/>
                <a:gd name="connsiteY30" fmla="*/ 57908 h 4072128"/>
                <a:gd name="connsiteX31" fmla="*/ 4654245 w 5017009"/>
                <a:gd name="connsiteY31" fmla="*/ 77881 h 4072128"/>
                <a:gd name="connsiteX32" fmla="*/ 5017008 w 5017009"/>
                <a:gd name="connsiteY32" fmla="*/ 3393440 h 4072128"/>
                <a:gd name="connsiteX33" fmla="*/ 5015303 w 5017009"/>
                <a:gd name="connsiteY33" fmla="*/ 3441902 h 4072128"/>
                <a:gd name="connsiteX34" fmla="*/ 5010267 w 5017009"/>
                <a:gd name="connsiteY34" fmla="*/ 3489447 h 4072128"/>
                <a:gd name="connsiteX35" fmla="*/ 5002013 w 5017009"/>
                <a:gd name="connsiteY35" fmla="*/ 3535957 h 4072128"/>
                <a:gd name="connsiteX36" fmla="*/ 4990657 w 5017009"/>
                <a:gd name="connsiteY36" fmla="*/ 3581319 h 4072128"/>
                <a:gd name="connsiteX37" fmla="*/ 4976314 w 5017009"/>
                <a:gd name="connsiteY37" fmla="*/ 3625418 h 4072128"/>
                <a:gd name="connsiteX38" fmla="*/ 4959099 w 5017009"/>
                <a:gd name="connsiteY38" fmla="*/ 3668138 h 4072128"/>
                <a:gd name="connsiteX39" fmla="*/ 4939126 w 5017009"/>
                <a:gd name="connsiteY39" fmla="*/ 3709365 h 4072128"/>
                <a:gd name="connsiteX40" fmla="*/ 4916510 w 5017009"/>
                <a:gd name="connsiteY40" fmla="*/ 3748984 h 4072128"/>
                <a:gd name="connsiteX41" fmla="*/ 4891367 w 5017009"/>
                <a:gd name="connsiteY41" fmla="*/ 3786879 h 4072128"/>
                <a:gd name="connsiteX42" fmla="*/ 4863811 w 5017009"/>
                <a:gd name="connsiteY42" fmla="*/ 3822937 h 4072128"/>
                <a:gd name="connsiteX43" fmla="*/ 4833957 w 5017009"/>
                <a:gd name="connsiteY43" fmla="*/ 3857041 h 4072128"/>
                <a:gd name="connsiteX44" fmla="*/ 4801921 w 5017009"/>
                <a:gd name="connsiteY44" fmla="*/ 3889077 h 4072128"/>
                <a:gd name="connsiteX45" fmla="*/ 4767817 w 5017009"/>
                <a:gd name="connsiteY45" fmla="*/ 3918931 h 4072128"/>
                <a:gd name="connsiteX46" fmla="*/ 4731759 w 5017009"/>
                <a:gd name="connsiteY46" fmla="*/ 3946487 h 4072128"/>
                <a:gd name="connsiteX47" fmla="*/ 4693864 w 5017009"/>
                <a:gd name="connsiteY47" fmla="*/ 3971630 h 4072128"/>
                <a:gd name="connsiteX48" fmla="*/ 4654245 w 5017009"/>
                <a:gd name="connsiteY48" fmla="*/ 3994246 h 4072128"/>
                <a:gd name="connsiteX49" fmla="*/ 4613018 w 5017009"/>
                <a:gd name="connsiteY49" fmla="*/ 4014219 h 4072128"/>
                <a:gd name="connsiteX50" fmla="*/ 4570298 w 5017009"/>
                <a:gd name="connsiteY50" fmla="*/ 4031434 h 4072128"/>
                <a:gd name="connsiteX51" fmla="*/ 4526199 w 5017009"/>
                <a:gd name="connsiteY51" fmla="*/ 4045777 h 4072128"/>
                <a:gd name="connsiteX52" fmla="*/ 4480837 w 5017009"/>
                <a:gd name="connsiteY52" fmla="*/ 4057133 h 4072128"/>
                <a:gd name="connsiteX53" fmla="*/ 4434327 w 5017009"/>
                <a:gd name="connsiteY53" fmla="*/ 4065387 h 4072128"/>
                <a:gd name="connsiteX54" fmla="*/ 4386782 w 5017009"/>
                <a:gd name="connsiteY54" fmla="*/ 4070423 h 4072128"/>
                <a:gd name="connsiteX55" fmla="*/ 4338320 w 5017009"/>
                <a:gd name="connsiteY55" fmla="*/ 4072128 h 4072128"/>
                <a:gd name="connsiteX56" fmla="*/ 678688 w 5017009"/>
                <a:gd name="connsiteY56" fmla="*/ 4072128 h 4072128"/>
                <a:gd name="connsiteX57" fmla="*/ 630225 w 5017009"/>
                <a:gd name="connsiteY57" fmla="*/ 4070423 h 4072128"/>
                <a:gd name="connsiteX58" fmla="*/ 582680 w 5017009"/>
                <a:gd name="connsiteY58" fmla="*/ 4065387 h 4072128"/>
                <a:gd name="connsiteX59" fmla="*/ 536170 w 5017009"/>
                <a:gd name="connsiteY59" fmla="*/ 4057133 h 4072128"/>
                <a:gd name="connsiteX60" fmla="*/ 490808 w 5017009"/>
                <a:gd name="connsiteY60" fmla="*/ 4045777 h 4072128"/>
                <a:gd name="connsiteX61" fmla="*/ 446709 w 5017009"/>
                <a:gd name="connsiteY61" fmla="*/ 4031434 h 4072128"/>
                <a:gd name="connsiteX62" fmla="*/ 403989 w 5017009"/>
                <a:gd name="connsiteY62" fmla="*/ 4014219 h 4072128"/>
                <a:gd name="connsiteX63" fmla="*/ 362762 w 5017009"/>
                <a:gd name="connsiteY63" fmla="*/ 3994246 h 4072128"/>
                <a:gd name="connsiteX64" fmla="*/ 323143 w 5017009"/>
                <a:gd name="connsiteY64" fmla="*/ 3971630 h 4072128"/>
                <a:gd name="connsiteX65" fmla="*/ 285248 w 5017009"/>
                <a:gd name="connsiteY65" fmla="*/ 3946487 h 4072128"/>
                <a:gd name="connsiteX66" fmla="*/ 249190 w 5017009"/>
                <a:gd name="connsiteY66" fmla="*/ 3918931 h 4072128"/>
                <a:gd name="connsiteX67" fmla="*/ 215086 w 5017009"/>
                <a:gd name="connsiteY67" fmla="*/ 3889077 h 4072128"/>
                <a:gd name="connsiteX68" fmla="*/ 183050 w 5017009"/>
                <a:gd name="connsiteY68" fmla="*/ 3857041 h 4072128"/>
                <a:gd name="connsiteX69" fmla="*/ 153196 w 5017009"/>
                <a:gd name="connsiteY69" fmla="*/ 3822937 h 4072128"/>
                <a:gd name="connsiteX70" fmla="*/ 125640 w 5017009"/>
                <a:gd name="connsiteY70" fmla="*/ 3786879 h 4072128"/>
                <a:gd name="connsiteX71" fmla="*/ 100497 w 5017009"/>
                <a:gd name="connsiteY71" fmla="*/ 3748984 h 4072128"/>
                <a:gd name="connsiteX72" fmla="*/ 77881 w 5017009"/>
                <a:gd name="connsiteY72" fmla="*/ 3709365 h 4072128"/>
                <a:gd name="connsiteX73" fmla="*/ 57908 w 5017009"/>
                <a:gd name="connsiteY73" fmla="*/ 3668138 h 4072128"/>
                <a:gd name="connsiteX74" fmla="*/ 40693 w 5017009"/>
                <a:gd name="connsiteY74" fmla="*/ 3625418 h 4072128"/>
                <a:gd name="connsiteX75" fmla="*/ 26350 w 5017009"/>
                <a:gd name="connsiteY75" fmla="*/ 3581319 h 4072128"/>
                <a:gd name="connsiteX76" fmla="*/ 14994 w 5017009"/>
                <a:gd name="connsiteY76" fmla="*/ 3535957 h 4072128"/>
                <a:gd name="connsiteX77" fmla="*/ 6740 w 5017009"/>
                <a:gd name="connsiteY77" fmla="*/ 3489447 h 4072128"/>
                <a:gd name="connsiteX78" fmla="*/ 1704 w 5017009"/>
                <a:gd name="connsiteY78" fmla="*/ 3441902 h 4072128"/>
                <a:gd name="connsiteX79" fmla="*/ 0 w 5017009"/>
                <a:gd name="connsiteY79" fmla="*/ 3393440 h 4072128"/>
                <a:gd name="connsiteX80" fmla="*/ 0 w 5017009"/>
                <a:gd name="connsiteY80" fmla="*/ 678688 h 4072128"/>
                <a:gd name="connsiteX0" fmla="*/ 0 w 5017007"/>
                <a:gd name="connsiteY0" fmla="*/ 678688 h 4072128"/>
                <a:gd name="connsiteX1" fmla="*/ 1704 w 5017007"/>
                <a:gd name="connsiteY1" fmla="*/ 630225 h 4072128"/>
                <a:gd name="connsiteX2" fmla="*/ 6740 w 5017007"/>
                <a:gd name="connsiteY2" fmla="*/ 582680 h 4072128"/>
                <a:gd name="connsiteX3" fmla="*/ 14994 w 5017007"/>
                <a:gd name="connsiteY3" fmla="*/ 536170 h 4072128"/>
                <a:gd name="connsiteX4" fmla="*/ 26350 w 5017007"/>
                <a:gd name="connsiteY4" fmla="*/ 490808 h 4072128"/>
                <a:gd name="connsiteX5" fmla="*/ 40693 w 5017007"/>
                <a:gd name="connsiteY5" fmla="*/ 446709 h 4072128"/>
                <a:gd name="connsiteX6" fmla="*/ 57908 w 5017007"/>
                <a:gd name="connsiteY6" fmla="*/ 403989 h 4072128"/>
                <a:gd name="connsiteX7" fmla="*/ 77881 w 5017007"/>
                <a:gd name="connsiteY7" fmla="*/ 362762 h 4072128"/>
                <a:gd name="connsiteX8" fmla="*/ 100497 w 5017007"/>
                <a:gd name="connsiteY8" fmla="*/ 323143 h 4072128"/>
                <a:gd name="connsiteX9" fmla="*/ 125640 w 5017007"/>
                <a:gd name="connsiteY9" fmla="*/ 285248 h 4072128"/>
                <a:gd name="connsiteX10" fmla="*/ 153196 w 5017007"/>
                <a:gd name="connsiteY10" fmla="*/ 249190 h 4072128"/>
                <a:gd name="connsiteX11" fmla="*/ 183050 w 5017007"/>
                <a:gd name="connsiteY11" fmla="*/ 215086 h 4072128"/>
                <a:gd name="connsiteX12" fmla="*/ 215086 w 5017007"/>
                <a:gd name="connsiteY12" fmla="*/ 183050 h 4072128"/>
                <a:gd name="connsiteX13" fmla="*/ 249190 w 5017007"/>
                <a:gd name="connsiteY13" fmla="*/ 153196 h 4072128"/>
                <a:gd name="connsiteX14" fmla="*/ 285248 w 5017007"/>
                <a:gd name="connsiteY14" fmla="*/ 125640 h 4072128"/>
                <a:gd name="connsiteX15" fmla="*/ 323143 w 5017007"/>
                <a:gd name="connsiteY15" fmla="*/ 100497 h 4072128"/>
                <a:gd name="connsiteX16" fmla="*/ 362762 w 5017007"/>
                <a:gd name="connsiteY16" fmla="*/ 77881 h 4072128"/>
                <a:gd name="connsiteX17" fmla="*/ 403989 w 5017007"/>
                <a:gd name="connsiteY17" fmla="*/ 57908 h 4072128"/>
                <a:gd name="connsiteX18" fmla="*/ 446709 w 5017007"/>
                <a:gd name="connsiteY18" fmla="*/ 40693 h 4072128"/>
                <a:gd name="connsiteX19" fmla="*/ 490808 w 5017007"/>
                <a:gd name="connsiteY19" fmla="*/ 26350 h 4072128"/>
                <a:gd name="connsiteX20" fmla="*/ 536170 w 5017007"/>
                <a:gd name="connsiteY20" fmla="*/ 14994 h 4072128"/>
                <a:gd name="connsiteX21" fmla="*/ 582680 w 5017007"/>
                <a:gd name="connsiteY21" fmla="*/ 6740 h 4072128"/>
                <a:gd name="connsiteX22" fmla="*/ 630225 w 5017007"/>
                <a:gd name="connsiteY22" fmla="*/ 1704 h 4072128"/>
                <a:gd name="connsiteX23" fmla="*/ 678688 w 5017007"/>
                <a:gd name="connsiteY23" fmla="*/ 0 h 4072128"/>
                <a:gd name="connsiteX24" fmla="*/ 4338320 w 5017007"/>
                <a:gd name="connsiteY24" fmla="*/ 0 h 4072128"/>
                <a:gd name="connsiteX25" fmla="*/ 4386782 w 5017007"/>
                <a:gd name="connsiteY25" fmla="*/ 1704 h 4072128"/>
                <a:gd name="connsiteX26" fmla="*/ 4434327 w 5017007"/>
                <a:gd name="connsiteY26" fmla="*/ 6740 h 4072128"/>
                <a:gd name="connsiteX27" fmla="*/ 4480837 w 5017007"/>
                <a:gd name="connsiteY27" fmla="*/ 14994 h 4072128"/>
                <a:gd name="connsiteX28" fmla="*/ 4526199 w 5017007"/>
                <a:gd name="connsiteY28" fmla="*/ 26350 h 4072128"/>
                <a:gd name="connsiteX29" fmla="*/ 4570298 w 5017007"/>
                <a:gd name="connsiteY29" fmla="*/ 40693 h 4072128"/>
                <a:gd name="connsiteX30" fmla="*/ 4613018 w 5017007"/>
                <a:gd name="connsiteY30" fmla="*/ 57908 h 4072128"/>
                <a:gd name="connsiteX31" fmla="*/ 5017008 w 5017007"/>
                <a:gd name="connsiteY31" fmla="*/ 3393440 h 4072128"/>
                <a:gd name="connsiteX32" fmla="*/ 5015303 w 5017007"/>
                <a:gd name="connsiteY32" fmla="*/ 3441902 h 4072128"/>
                <a:gd name="connsiteX33" fmla="*/ 5010267 w 5017007"/>
                <a:gd name="connsiteY33" fmla="*/ 3489447 h 4072128"/>
                <a:gd name="connsiteX34" fmla="*/ 5002013 w 5017007"/>
                <a:gd name="connsiteY34" fmla="*/ 3535957 h 4072128"/>
                <a:gd name="connsiteX35" fmla="*/ 4990657 w 5017007"/>
                <a:gd name="connsiteY35" fmla="*/ 3581319 h 4072128"/>
                <a:gd name="connsiteX36" fmla="*/ 4976314 w 5017007"/>
                <a:gd name="connsiteY36" fmla="*/ 3625418 h 4072128"/>
                <a:gd name="connsiteX37" fmla="*/ 4959099 w 5017007"/>
                <a:gd name="connsiteY37" fmla="*/ 3668138 h 4072128"/>
                <a:gd name="connsiteX38" fmla="*/ 4939126 w 5017007"/>
                <a:gd name="connsiteY38" fmla="*/ 3709365 h 4072128"/>
                <a:gd name="connsiteX39" fmla="*/ 4916510 w 5017007"/>
                <a:gd name="connsiteY39" fmla="*/ 3748984 h 4072128"/>
                <a:gd name="connsiteX40" fmla="*/ 4891367 w 5017007"/>
                <a:gd name="connsiteY40" fmla="*/ 3786879 h 4072128"/>
                <a:gd name="connsiteX41" fmla="*/ 4863811 w 5017007"/>
                <a:gd name="connsiteY41" fmla="*/ 3822937 h 4072128"/>
                <a:gd name="connsiteX42" fmla="*/ 4833957 w 5017007"/>
                <a:gd name="connsiteY42" fmla="*/ 3857041 h 4072128"/>
                <a:gd name="connsiteX43" fmla="*/ 4801921 w 5017007"/>
                <a:gd name="connsiteY43" fmla="*/ 3889077 h 4072128"/>
                <a:gd name="connsiteX44" fmla="*/ 4767817 w 5017007"/>
                <a:gd name="connsiteY44" fmla="*/ 3918931 h 4072128"/>
                <a:gd name="connsiteX45" fmla="*/ 4731759 w 5017007"/>
                <a:gd name="connsiteY45" fmla="*/ 3946487 h 4072128"/>
                <a:gd name="connsiteX46" fmla="*/ 4693864 w 5017007"/>
                <a:gd name="connsiteY46" fmla="*/ 3971630 h 4072128"/>
                <a:gd name="connsiteX47" fmla="*/ 4654245 w 5017007"/>
                <a:gd name="connsiteY47" fmla="*/ 3994246 h 4072128"/>
                <a:gd name="connsiteX48" fmla="*/ 4613018 w 5017007"/>
                <a:gd name="connsiteY48" fmla="*/ 4014219 h 4072128"/>
                <a:gd name="connsiteX49" fmla="*/ 4570298 w 5017007"/>
                <a:gd name="connsiteY49" fmla="*/ 4031434 h 4072128"/>
                <a:gd name="connsiteX50" fmla="*/ 4526199 w 5017007"/>
                <a:gd name="connsiteY50" fmla="*/ 4045777 h 4072128"/>
                <a:gd name="connsiteX51" fmla="*/ 4480837 w 5017007"/>
                <a:gd name="connsiteY51" fmla="*/ 4057133 h 4072128"/>
                <a:gd name="connsiteX52" fmla="*/ 4434327 w 5017007"/>
                <a:gd name="connsiteY52" fmla="*/ 4065387 h 4072128"/>
                <a:gd name="connsiteX53" fmla="*/ 4386782 w 5017007"/>
                <a:gd name="connsiteY53" fmla="*/ 4070423 h 4072128"/>
                <a:gd name="connsiteX54" fmla="*/ 4338320 w 5017007"/>
                <a:gd name="connsiteY54" fmla="*/ 4072128 h 4072128"/>
                <a:gd name="connsiteX55" fmla="*/ 678688 w 5017007"/>
                <a:gd name="connsiteY55" fmla="*/ 4072128 h 4072128"/>
                <a:gd name="connsiteX56" fmla="*/ 630225 w 5017007"/>
                <a:gd name="connsiteY56" fmla="*/ 4070423 h 4072128"/>
                <a:gd name="connsiteX57" fmla="*/ 582680 w 5017007"/>
                <a:gd name="connsiteY57" fmla="*/ 4065387 h 4072128"/>
                <a:gd name="connsiteX58" fmla="*/ 536170 w 5017007"/>
                <a:gd name="connsiteY58" fmla="*/ 4057133 h 4072128"/>
                <a:gd name="connsiteX59" fmla="*/ 490808 w 5017007"/>
                <a:gd name="connsiteY59" fmla="*/ 4045777 h 4072128"/>
                <a:gd name="connsiteX60" fmla="*/ 446709 w 5017007"/>
                <a:gd name="connsiteY60" fmla="*/ 4031434 h 4072128"/>
                <a:gd name="connsiteX61" fmla="*/ 403989 w 5017007"/>
                <a:gd name="connsiteY61" fmla="*/ 4014219 h 4072128"/>
                <a:gd name="connsiteX62" fmla="*/ 362762 w 5017007"/>
                <a:gd name="connsiteY62" fmla="*/ 3994246 h 4072128"/>
                <a:gd name="connsiteX63" fmla="*/ 323143 w 5017007"/>
                <a:gd name="connsiteY63" fmla="*/ 3971630 h 4072128"/>
                <a:gd name="connsiteX64" fmla="*/ 285248 w 5017007"/>
                <a:gd name="connsiteY64" fmla="*/ 3946487 h 4072128"/>
                <a:gd name="connsiteX65" fmla="*/ 249190 w 5017007"/>
                <a:gd name="connsiteY65" fmla="*/ 3918931 h 4072128"/>
                <a:gd name="connsiteX66" fmla="*/ 215086 w 5017007"/>
                <a:gd name="connsiteY66" fmla="*/ 3889077 h 4072128"/>
                <a:gd name="connsiteX67" fmla="*/ 183050 w 5017007"/>
                <a:gd name="connsiteY67" fmla="*/ 3857041 h 4072128"/>
                <a:gd name="connsiteX68" fmla="*/ 153196 w 5017007"/>
                <a:gd name="connsiteY68" fmla="*/ 3822937 h 4072128"/>
                <a:gd name="connsiteX69" fmla="*/ 125640 w 5017007"/>
                <a:gd name="connsiteY69" fmla="*/ 3786879 h 4072128"/>
                <a:gd name="connsiteX70" fmla="*/ 100497 w 5017007"/>
                <a:gd name="connsiteY70" fmla="*/ 3748984 h 4072128"/>
                <a:gd name="connsiteX71" fmla="*/ 77881 w 5017007"/>
                <a:gd name="connsiteY71" fmla="*/ 3709365 h 4072128"/>
                <a:gd name="connsiteX72" fmla="*/ 57908 w 5017007"/>
                <a:gd name="connsiteY72" fmla="*/ 3668138 h 4072128"/>
                <a:gd name="connsiteX73" fmla="*/ 40693 w 5017007"/>
                <a:gd name="connsiteY73" fmla="*/ 3625418 h 4072128"/>
                <a:gd name="connsiteX74" fmla="*/ 26350 w 5017007"/>
                <a:gd name="connsiteY74" fmla="*/ 3581319 h 4072128"/>
                <a:gd name="connsiteX75" fmla="*/ 14994 w 5017007"/>
                <a:gd name="connsiteY75" fmla="*/ 3535957 h 4072128"/>
                <a:gd name="connsiteX76" fmla="*/ 6740 w 5017007"/>
                <a:gd name="connsiteY76" fmla="*/ 3489447 h 4072128"/>
                <a:gd name="connsiteX77" fmla="*/ 1704 w 5017007"/>
                <a:gd name="connsiteY77" fmla="*/ 3441902 h 4072128"/>
                <a:gd name="connsiteX78" fmla="*/ 0 w 5017007"/>
                <a:gd name="connsiteY78" fmla="*/ 3393440 h 4072128"/>
                <a:gd name="connsiteX79" fmla="*/ 0 w 5017007"/>
                <a:gd name="connsiteY79" fmla="*/ 678688 h 4072128"/>
                <a:gd name="connsiteX0" fmla="*/ 0 w 5017009"/>
                <a:gd name="connsiteY0" fmla="*/ 678688 h 4072128"/>
                <a:gd name="connsiteX1" fmla="*/ 1704 w 5017009"/>
                <a:gd name="connsiteY1" fmla="*/ 630225 h 4072128"/>
                <a:gd name="connsiteX2" fmla="*/ 6740 w 5017009"/>
                <a:gd name="connsiteY2" fmla="*/ 582680 h 4072128"/>
                <a:gd name="connsiteX3" fmla="*/ 14994 w 5017009"/>
                <a:gd name="connsiteY3" fmla="*/ 536170 h 4072128"/>
                <a:gd name="connsiteX4" fmla="*/ 26350 w 5017009"/>
                <a:gd name="connsiteY4" fmla="*/ 490808 h 4072128"/>
                <a:gd name="connsiteX5" fmla="*/ 40693 w 5017009"/>
                <a:gd name="connsiteY5" fmla="*/ 446709 h 4072128"/>
                <a:gd name="connsiteX6" fmla="*/ 57908 w 5017009"/>
                <a:gd name="connsiteY6" fmla="*/ 403989 h 4072128"/>
                <a:gd name="connsiteX7" fmla="*/ 77881 w 5017009"/>
                <a:gd name="connsiteY7" fmla="*/ 362762 h 4072128"/>
                <a:gd name="connsiteX8" fmla="*/ 100497 w 5017009"/>
                <a:gd name="connsiteY8" fmla="*/ 323143 h 4072128"/>
                <a:gd name="connsiteX9" fmla="*/ 125640 w 5017009"/>
                <a:gd name="connsiteY9" fmla="*/ 285248 h 4072128"/>
                <a:gd name="connsiteX10" fmla="*/ 153196 w 5017009"/>
                <a:gd name="connsiteY10" fmla="*/ 249190 h 4072128"/>
                <a:gd name="connsiteX11" fmla="*/ 183050 w 5017009"/>
                <a:gd name="connsiteY11" fmla="*/ 215086 h 4072128"/>
                <a:gd name="connsiteX12" fmla="*/ 215086 w 5017009"/>
                <a:gd name="connsiteY12" fmla="*/ 183050 h 4072128"/>
                <a:gd name="connsiteX13" fmla="*/ 249190 w 5017009"/>
                <a:gd name="connsiteY13" fmla="*/ 153196 h 4072128"/>
                <a:gd name="connsiteX14" fmla="*/ 285248 w 5017009"/>
                <a:gd name="connsiteY14" fmla="*/ 125640 h 4072128"/>
                <a:gd name="connsiteX15" fmla="*/ 323143 w 5017009"/>
                <a:gd name="connsiteY15" fmla="*/ 100497 h 4072128"/>
                <a:gd name="connsiteX16" fmla="*/ 362762 w 5017009"/>
                <a:gd name="connsiteY16" fmla="*/ 77881 h 4072128"/>
                <a:gd name="connsiteX17" fmla="*/ 403989 w 5017009"/>
                <a:gd name="connsiteY17" fmla="*/ 57908 h 4072128"/>
                <a:gd name="connsiteX18" fmla="*/ 446709 w 5017009"/>
                <a:gd name="connsiteY18" fmla="*/ 40693 h 4072128"/>
                <a:gd name="connsiteX19" fmla="*/ 490808 w 5017009"/>
                <a:gd name="connsiteY19" fmla="*/ 26350 h 4072128"/>
                <a:gd name="connsiteX20" fmla="*/ 536170 w 5017009"/>
                <a:gd name="connsiteY20" fmla="*/ 14994 h 4072128"/>
                <a:gd name="connsiteX21" fmla="*/ 582680 w 5017009"/>
                <a:gd name="connsiteY21" fmla="*/ 6740 h 4072128"/>
                <a:gd name="connsiteX22" fmla="*/ 630225 w 5017009"/>
                <a:gd name="connsiteY22" fmla="*/ 1704 h 4072128"/>
                <a:gd name="connsiteX23" fmla="*/ 678688 w 5017009"/>
                <a:gd name="connsiteY23" fmla="*/ 0 h 4072128"/>
                <a:gd name="connsiteX24" fmla="*/ 4338320 w 5017009"/>
                <a:gd name="connsiteY24" fmla="*/ 0 h 4072128"/>
                <a:gd name="connsiteX25" fmla="*/ 4386782 w 5017009"/>
                <a:gd name="connsiteY25" fmla="*/ 1704 h 4072128"/>
                <a:gd name="connsiteX26" fmla="*/ 4434327 w 5017009"/>
                <a:gd name="connsiteY26" fmla="*/ 6740 h 4072128"/>
                <a:gd name="connsiteX27" fmla="*/ 4480837 w 5017009"/>
                <a:gd name="connsiteY27" fmla="*/ 14994 h 4072128"/>
                <a:gd name="connsiteX28" fmla="*/ 4526199 w 5017009"/>
                <a:gd name="connsiteY28" fmla="*/ 26350 h 4072128"/>
                <a:gd name="connsiteX29" fmla="*/ 4570298 w 5017009"/>
                <a:gd name="connsiteY29" fmla="*/ 40693 h 4072128"/>
                <a:gd name="connsiteX30" fmla="*/ 5017008 w 5017009"/>
                <a:gd name="connsiteY30" fmla="*/ 3393440 h 4072128"/>
                <a:gd name="connsiteX31" fmla="*/ 5015303 w 5017009"/>
                <a:gd name="connsiteY31" fmla="*/ 3441902 h 4072128"/>
                <a:gd name="connsiteX32" fmla="*/ 5010267 w 5017009"/>
                <a:gd name="connsiteY32" fmla="*/ 3489447 h 4072128"/>
                <a:gd name="connsiteX33" fmla="*/ 5002013 w 5017009"/>
                <a:gd name="connsiteY33" fmla="*/ 3535957 h 4072128"/>
                <a:gd name="connsiteX34" fmla="*/ 4990657 w 5017009"/>
                <a:gd name="connsiteY34" fmla="*/ 3581319 h 4072128"/>
                <a:gd name="connsiteX35" fmla="*/ 4976314 w 5017009"/>
                <a:gd name="connsiteY35" fmla="*/ 3625418 h 4072128"/>
                <a:gd name="connsiteX36" fmla="*/ 4959099 w 5017009"/>
                <a:gd name="connsiteY36" fmla="*/ 3668138 h 4072128"/>
                <a:gd name="connsiteX37" fmla="*/ 4939126 w 5017009"/>
                <a:gd name="connsiteY37" fmla="*/ 3709365 h 4072128"/>
                <a:gd name="connsiteX38" fmla="*/ 4916510 w 5017009"/>
                <a:gd name="connsiteY38" fmla="*/ 3748984 h 4072128"/>
                <a:gd name="connsiteX39" fmla="*/ 4891367 w 5017009"/>
                <a:gd name="connsiteY39" fmla="*/ 3786879 h 4072128"/>
                <a:gd name="connsiteX40" fmla="*/ 4863811 w 5017009"/>
                <a:gd name="connsiteY40" fmla="*/ 3822937 h 4072128"/>
                <a:gd name="connsiteX41" fmla="*/ 4833957 w 5017009"/>
                <a:gd name="connsiteY41" fmla="*/ 3857041 h 4072128"/>
                <a:gd name="connsiteX42" fmla="*/ 4801921 w 5017009"/>
                <a:gd name="connsiteY42" fmla="*/ 3889077 h 4072128"/>
                <a:gd name="connsiteX43" fmla="*/ 4767817 w 5017009"/>
                <a:gd name="connsiteY43" fmla="*/ 3918931 h 4072128"/>
                <a:gd name="connsiteX44" fmla="*/ 4731759 w 5017009"/>
                <a:gd name="connsiteY44" fmla="*/ 3946487 h 4072128"/>
                <a:gd name="connsiteX45" fmla="*/ 4693864 w 5017009"/>
                <a:gd name="connsiteY45" fmla="*/ 3971630 h 4072128"/>
                <a:gd name="connsiteX46" fmla="*/ 4654245 w 5017009"/>
                <a:gd name="connsiteY46" fmla="*/ 3994246 h 4072128"/>
                <a:gd name="connsiteX47" fmla="*/ 4613018 w 5017009"/>
                <a:gd name="connsiteY47" fmla="*/ 4014219 h 4072128"/>
                <a:gd name="connsiteX48" fmla="*/ 4570298 w 5017009"/>
                <a:gd name="connsiteY48" fmla="*/ 4031434 h 4072128"/>
                <a:gd name="connsiteX49" fmla="*/ 4526199 w 5017009"/>
                <a:gd name="connsiteY49" fmla="*/ 4045777 h 4072128"/>
                <a:gd name="connsiteX50" fmla="*/ 4480837 w 5017009"/>
                <a:gd name="connsiteY50" fmla="*/ 4057133 h 4072128"/>
                <a:gd name="connsiteX51" fmla="*/ 4434327 w 5017009"/>
                <a:gd name="connsiteY51" fmla="*/ 4065387 h 4072128"/>
                <a:gd name="connsiteX52" fmla="*/ 4386782 w 5017009"/>
                <a:gd name="connsiteY52" fmla="*/ 4070423 h 4072128"/>
                <a:gd name="connsiteX53" fmla="*/ 4338320 w 5017009"/>
                <a:gd name="connsiteY53" fmla="*/ 4072128 h 4072128"/>
                <a:gd name="connsiteX54" fmla="*/ 678688 w 5017009"/>
                <a:gd name="connsiteY54" fmla="*/ 4072128 h 4072128"/>
                <a:gd name="connsiteX55" fmla="*/ 630225 w 5017009"/>
                <a:gd name="connsiteY55" fmla="*/ 4070423 h 4072128"/>
                <a:gd name="connsiteX56" fmla="*/ 582680 w 5017009"/>
                <a:gd name="connsiteY56" fmla="*/ 4065387 h 4072128"/>
                <a:gd name="connsiteX57" fmla="*/ 536170 w 5017009"/>
                <a:gd name="connsiteY57" fmla="*/ 4057133 h 4072128"/>
                <a:gd name="connsiteX58" fmla="*/ 490808 w 5017009"/>
                <a:gd name="connsiteY58" fmla="*/ 4045777 h 4072128"/>
                <a:gd name="connsiteX59" fmla="*/ 446709 w 5017009"/>
                <a:gd name="connsiteY59" fmla="*/ 4031434 h 4072128"/>
                <a:gd name="connsiteX60" fmla="*/ 403989 w 5017009"/>
                <a:gd name="connsiteY60" fmla="*/ 4014219 h 4072128"/>
                <a:gd name="connsiteX61" fmla="*/ 362762 w 5017009"/>
                <a:gd name="connsiteY61" fmla="*/ 3994246 h 4072128"/>
                <a:gd name="connsiteX62" fmla="*/ 323143 w 5017009"/>
                <a:gd name="connsiteY62" fmla="*/ 3971630 h 4072128"/>
                <a:gd name="connsiteX63" fmla="*/ 285248 w 5017009"/>
                <a:gd name="connsiteY63" fmla="*/ 3946487 h 4072128"/>
                <a:gd name="connsiteX64" fmla="*/ 249190 w 5017009"/>
                <a:gd name="connsiteY64" fmla="*/ 3918931 h 4072128"/>
                <a:gd name="connsiteX65" fmla="*/ 215086 w 5017009"/>
                <a:gd name="connsiteY65" fmla="*/ 3889077 h 4072128"/>
                <a:gd name="connsiteX66" fmla="*/ 183050 w 5017009"/>
                <a:gd name="connsiteY66" fmla="*/ 3857041 h 4072128"/>
                <a:gd name="connsiteX67" fmla="*/ 153196 w 5017009"/>
                <a:gd name="connsiteY67" fmla="*/ 3822937 h 4072128"/>
                <a:gd name="connsiteX68" fmla="*/ 125640 w 5017009"/>
                <a:gd name="connsiteY68" fmla="*/ 3786879 h 4072128"/>
                <a:gd name="connsiteX69" fmla="*/ 100497 w 5017009"/>
                <a:gd name="connsiteY69" fmla="*/ 3748984 h 4072128"/>
                <a:gd name="connsiteX70" fmla="*/ 77881 w 5017009"/>
                <a:gd name="connsiteY70" fmla="*/ 3709365 h 4072128"/>
                <a:gd name="connsiteX71" fmla="*/ 57908 w 5017009"/>
                <a:gd name="connsiteY71" fmla="*/ 3668138 h 4072128"/>
                <a:gd name="connsiteX72" fmla="*/ 40693 w 5017009"/>
                <a:gd name="connsiteY72" fmla="*/ 3625418 h 4072128"/>
                <a:gd name="connsiteX73" fmla="*/ 26350 w 5017009"/>
                <a:gd name="connsiteY73" fmla="*/ 3581319 h 4072128"/>
                <a:gd name="connsiteX74" fmla="*/ 14994 w 5017009"/>
                <a:gd name="connsiteY74" fmla="*/ 3535957 h 4072128"/>
                <a:gd name="connsiteX75" fmla="*/ 6740 w 5017009"/>
                <a:gd name="connsiteY75" fmla="*/ 3489447 h 4072128"/>
                <a:gd name="connsiteX76" fmla="*/ 1704 w 5017009"/>
                <a:gd name="connsiteY76" fmla="*/ 3441902 h 4072128"/>
                <a:gd name="connsiteX77" fmla="*/ 0 w 5017009"/>
                <a:gd name="connsiteY77" fmla="*/ 3393440 h 4072128"/>
                <a:gd name="connsiteX78" fmla="*/ 0 w 5017009"/>
                <a:gd name="connsiteY78" fmla="*/ 678688 h 4072128"/>
                <a:gd name="connsiteX0" fmla="*/ 0 w 5017007"/>
                <a:gd name="connsiteY0" fmla="*/ 678688 h 4072128"/>
                <a:gd name="connsiteX1" fmla="*/ 1704 w 5017007"/>
                <a:gd name="connsiteY1" fmla="*/ 630225 h 4072128"/>
                <a:gd name="connsiteX2" fmla="*/ 6740 w 5017007"/>
                <a:gd name="connsiteY2" fmla="*/ 582680 h 4072128"/>
                <a:gd name="connsiteX3" fmla="*/ 14994 w 5017007"/>
                <a:gd name="connsiteY3" fmla="*/ 536170 h 4072128"/>
                <a:gd name="connsiteX4" fmla="*/ 26350 w 5017007"/>
                <a:gd name="connsiteY4" fmla="*/ 490808 h 4072128"/>
                <a:gd name="connsiteX5" fmla="*/ 40693 w 5017007"/>
                <a:gd name="connsiteY5" fmla="*/ 446709 h 4072128"/>
                <a:gd name="connsiteX6" fmla="*/ 57908 w 5017007"/>
                <a:gd name="connsiteY6" fmla="*/ 403989 h 4072128"/>
                <a:gd name="connsiteX7" fmla="*/ 77881 w 5017007"/>
                <a:gd name="connsiteY7" fmla="*/ 362762 h 4072128"/>
                <a:gd name="connsiteX8" fmla="*/ 100497 w 5017007"/>
                <a:gd name="connsiteY8" fmla="*/ 323143 h 4072128"/>
                <a:gd name="connsiteX9" fmla="*/ 125640 w 5017007"/>
                <a:gd name="connsiteY9" fmla="*/ 285248 h 4072128"/>
                <a:gd name="connsiteX10" fmla="*/ 153196 w 5017007"/>
                <a:gd name="connsiteY10" fmla="*/ 249190 h 4072128"/>
                <a:gd name="connsiteX11" fmla="*/ 183050 w 5017007"/>
                <a:gd name="connsiteY11" fmla="*/ 215086 h 4072128"/>
                <a:gd name="connsiteX12" fmla="*/ 215086 w 5017007"/>
                <a:gd name="connsiteY12" fmla="*/ 183050 h 4072128"/>
                <a:gd name="connsiteX13" fmla="*/ 249190 w 5017007"/>
                <a:gd name="connsiteY13" fmla="*/ 153196 h 4072128"/>
                <a:gd name="connsiteX14" fmla="*/ 285248 w 5017007"/>
                <a:gd name="connsiteY14" fmla="*/ 125640 h 4072128"/>
                <a:gd name="connsiteX15" fmla="*/ 323143 w 5017007"/>
                <a:gd name="connsiteY15" fmla="*/ 100497 h 4072128"/>
                <a:gd name="connsiteX16" fmla="*/ 362762 w 5017007"/>
                <a:gd name="connsiteY16" fmla="*/ 77881 h 4072128"/>
                <a:gd name="connsiteX17" fmla="*/ 403989 w 5017007"/>
                <a:gd name="connsiteY17" fmla="*/ 57908 h 4072128"/>
                <a:gd name="connsiteX18" fmla="*/ 446709 w 5017007"/>
                <a:gd name="connsiteY18" fmla="*/ 40693 h 4072128"/>
                <a:gd name="connsiteX19" fmla="*/ 490808 w 5017007"/>
                <a:gd name="connsiteY19" fmla="*/ 26350 h 4072128"/>
                <a:gd name="connsiteX20" fmla="*/ 536170 w 5017007"/>
                <a:gd name="connsiteY20" fmla="*/ 14994 h 4072128"/>
                <a:gd name="connsiteX21" fmla="*/ 582680 w 5017007"/>
                <a:gd name="connsiteY21" fmla="*/ 6740 h 4072128"/>
                <a:gd name="connsiteX22" fmla="*/ 630225 w 5017007"/>
                <a:gd name="connsiteY22" fmla="*/ 1704 h 4072128"/>
                <a:gd name="connsiteX23" fmla="*/ 678688 w 5017007"/>
                <a:gd name="connsiteY23" fmla="*/ 0 h 4072128"/>
                <a:gd name="connsiteX24" fmla="*/ 4338320 w 5017007"/>
                <a:gd name="connsiteY24" fmla="*/ 0 h 4072128"/>
                <a:gd name="connsiteX25" fmla="*/ 4386782 w 5017007"/>
                <a:gd name="connsiteY25" fmla="*/ 1704 h 4072128"/>
                <a:gd name="connsiteX26" fmla="*/ 4434327 w 5017007"/>
                <a:gd name="connsiteY26" fmla="*/ 6740 h 4072128"/>
                <a:gd name="connsiteX27" fmla="*/ 4480837 w 5017007"/>
                <a:gd name="connsiteY27" fmla="*/ 14994 h 4072128"/>
                <a:gd name="connsiteX28" fmla="*/ 4526199 w 5017007"/>
                <a:gd name="connsiteY28" fmla="*/ 26350 h 4072128"/>
                <a:gd name="connsiteX29" fmla="*/ 5017008 w 5017007"/>
                <a:gd name="connsiteY29" fmla="*/ 3393440 h 4072128"/>
                <a:gd name="connsiteX30" fmla="*/ 5015303 w 5017007"/>
                <a:gd name="connsiteY30" fmla="*/ 3441902 h 4072128"/>
                <a:gd name="connsiteX31" fmla="*/ 5010267 w 5017007"/>
                <a:gd name="connsiteY31" fmla="*/ 3489447 h 4072128"/>
                <a:gd name="connsiteX32" fmla="*/ 5002013 w 5017007"/>
                <a:gd name="connsiteY32" fmla="*/ 3535957 h 4072128"/>
                <a:gd name="connsiteX33" fmla="*/ 4990657 w 5017007"/>
                <a:gd name="connsiteY33" fmla="*/ 3581319 h 4072128"/>
                <a:gd name="connsiteX34" fmla="*/ 4976314 w 5017007"/>
                <a:gd name="connsiteY34" fmla="*/ 3625418 h 4072128"/>
                <a:gd name="connsiteX35" fmla="*/ 4959099 w 5017007"/>
                <a:gd name="connsiteY35" fmla="*/ 3668138 h 4072128"/>
                <a:gd name="connsiteX36" fmla="*/ 4939126 w 5017007"/>
                <a:gd name="connsiteY36" fmla="*/ 3709365 h 4072128"/>
                <a:gd name="connsiteX37" fmla="*/ 4916510 w 5017007"/>
                <a:gd name="connsiteY37" fmla="*/ 3748984 h 4072128"/>
                <a:gd name="connsiteX38" fmla="*/ 4891367 w 5017007"/>
                <a:gd name="connsiteY38" fmla="*/ 3786879 h 4072128"/>
                <a:gd name="connsiteX39" fmla="*/ 4863811 w 5017007"/>
                <a:gd name="connsiteY39" fmla="*/ 3822937 h 4072128"/>
                <a:gd name="connsiteX40" fmla="*/ 4833957 w 5017007"/>
                <a:gd name="connsiteY40" fmla="*/ 3857041 h 4072128"/>
                <a:gd name="connsiteX41" fmla="*/ 4801921 w 5017007"/>
                <a:gd name="connsiteY41" fmla="*/ 3889077 h 4072128"/>
                <a:gd name="connsiteX42" fmla="*/ 4767817 w 5017007"/>
                <a:gd name="connsiteY42" fmla="*/ 3918931 h 4072128"/>
                <a:gd name="connsiteX43" fmla="*/ 4731759 w 5017007"/>
                <a:gd name="connsiteY43" fmla="*/ 3946487 h 4072128"/>
                <a:gd name="connsiteX44" fmla="*/ 4693864 w 5017007"/>
                <a:gd name="connsiteY44" fmla="*/ 3971630 h 4072128"/>
                <a:gd name="connsiteX45" fmla="*/ 4654245 w 5017007"/>
                <a:gd name="connsiteY45" fmla="*/ 3994246 h 4072128"/>
                <a:gd name="connsiteX46" fmla="*/ 4613018 w 5017007"/>
                <a:gd name="connsiteY46" fmla="*/ 4014219 h 4072128"/>
                <a:gd name="connsiteX47" fmla="*/ 4570298 w 5017007"/>
                <a:gd name="connsiteY47" fmla="*/ 4031434 h 4072128"/>
                <a:gd name="connsiteX48" fmla="*/ 4526199 w 5017007"/>
                <a:gd name="connsiteY48" fmla="*/ 4045777 h 4072128"/>
                <a:gd name="connsiteX49" fmla="*/ 4480837 w 5017007"/>
                <a:gd name="connsiteY49" fmla="*/ 4057133 h 4072128"/>
                <a:gd name="connsiteX50" fmla="*/ 4434327 w 5017007"/>
                <a:gd name="connsiteY50" fmla="*/ 4065387 h 4072128"/>
                <a:gd name="connsiteX51" fmla="*/ 4386782 w 5017007"/>
                <a:gd name="connsiteY51" fmla="*/ 4070423 h 4072128"/>
                <a:gd name="connsiteX52" fmla="*/ 4338320 w 5017007"/>
                <a:gd name="connsiteY52" fmla="*/ 4072128 h 4072128"/>
                <a:gd name="connsiteX53" fmla="*/ 678688 w 5017007"/>
                <a:gd name="connsiteY53" fmla="*/ 4072128 h 4072128"/>
                <a:gd name="connsiteX54" fmla="*/ 630225 w 5017007"/>
                <a:gd name="connsiteY54" fmla="*/ 4070423 h 4072128"/>
                <a:gd name="connsiteX55" fmla="*/ 582680 w 5017007"/>
                <a:gd name="connsiteY55" fmla="*/ 4065387 h 4072128"/>
                <a:gd name="connsiteX56" fmla="*/ 536170 w 5017007"/>
                <a:gd name="connsiteY56" fmla="*/ 4057133 h 4072128"/>
                <a:gd name="connsiteX57" fmla="*/ 490808 w 5017007"/>
                <a:gd name="connsiteY57" fmla="*/ 4045777 h 4072128"/>
                <a:gd name="connsiteX58" fmla="*/ 446709 w 5017007"/>
                <a:gd name="connsiteY58" fmla="*/ 4031434 h 4072128"/>
                <a:gd name="connsiteX59" fmla="*/ 403989 w 5017007"/>
                <a:gd name="connsiteY59" fmla="*/ 4014219 h 4072128"/>
                <a:gd name="connsiteX60" fmla="*/ 362762 w 5017007"/>
                <a:gd name="connsiteY60" fmla="*/ 3994246 h 4072128"/>
                <a:gd name="connsiteX61" fmla="*/ 323143 w 5017007"/>
                <a:gd name="connsiteY61" fmla="*/ 3971630 h 4072128"/>
                <a:gd name="connsiteX62" fmla="*/ 285248 w 5017007"/>
                <a:gd name="connsiteY62" fmla="*/ 3946487 h 4072128"/>
                <a:gd name="connsiteX63" fmla="*/ 249190 w 5017007"/>
                <a:gd name="connsiteY63" fmla="*/ 3918931 h 4072128"/>
                <a:gd name="connsiteX64" fmla="*/ 215086 w 5017007"/>
                <a:gd name="connsiteY64" fmla="*/ 3889077 h 4072128"/>
                <a:gd name="connsiteX65" fmla="*/ 183050 w 5017007"/>
                <a:gd name="connsiteY65" fmla="*/ 3857041 h 4072128"/>
                <a:gd name="connsiteX66" fmla="*/ 153196 w 5017007"/>
                <a:gd name="connsiteY66" fmla="*/ 3822937 h 4072128"/>
                <a:gd name="connsiteX67" fmla="*/ 125640 w 5017007"/>
                <a:gd name="connsiteY67" fmla="*/ 3786879 h 4072128"/>
                <a:gd name="connsiteX68" fmla="*/ 100497 w 5017007"/>
                <a:gd name="connsiteY68" fmla="*/ 3748984 h 4072128"/>
                <a:gd name="connsiteX69" fmla="*/ 77881 w 5017007"/>
                <a:gd name="connsiteY69" fmla="*/ 3709365 h 4072128"/>
                <a:gd name="connsiteX70" fmla="*/ 57908 w 5017007"/>
                <a:gd name="connsiteY70" fmla="*/ 3668138 h 4072128"/>
                <a:gd name="connsiteX71" fmla="*/ 40693 w 5017007"/>
                <a:gd name="connsiteY71" fmla="*/ 3625418 h 4072128"/>
                <a:gd name="connsiteX72" fmla="*/ 26350 w 5017007"/>
                <a:gd name="connsiteY72" fmla="*/ 3581319 h 4072128"/>
                <a:gd name="connsiteX73" fmla="*/ 14994 w 5017007"/>
                <a:gd name="connsiteY73" fmla="*/ 3535957 h 4072128"/>
                <a:gd name="connsiteX74" fmla="*/ 6740 w 5017007"/>
                <a:gd name="connsiteY74" fmla="*/ 3489447 h 4072128"/>
                <a:gd name="connsiteX75" fmla="*/ 1704 w 5017007"/>
                <a:gd name="connsiteY75" fmla="*/ 3441902 h 4072128"/>
                <a:gd name="connsiteX76" fmla="*/ 0 w 5017007"/>
                <a:gd name="connsiteY76" fmla="*/ 3393440 h 4072128"/>
                <a:gd name="connsiteX77" fmla="*/ 0 w 5017007"/>
                <a:gd name="connsiteY77" fmla="*/ 678688 h 4072128"/>
                <a:gd name="connsiteX0" fmla="*/ 0 w 5017009"/>
                <a:gd name="connsiteY0" fmla="*/ 678688 h 4072128"/>
                <a:gd name="connsiteX1" fmla="*/ 1704 w 5017009"/>
                <a:gd name="connsiteY1" fmla="*/ 630225 h 4072128"/>
                <a:gd name="connsiteX2" fmla="*/ 6740 w 5017009"/>
                <a:gd name="connsiteY2" fmla="*/ 582680 h 4072128"/>
                <a:gd name="connsiteX3" fmla="*/ 14994 w 5017009"/>
                <a:gd name="connsiteY3" fmla="*/ 536170 h 4072128"/>
                <a:gd name="connsiteX4" fmla="*/ 26350 w 5017009"/>
                <a:gd name="connsiteY4" fmla="*/ 490808 h 4072128"/>
                <a:gd name="connsiteX5" fmla="*/ 40693 w 5017009"/>
                <a:gd name="connsiteY5" fmla="*/ 446709 h 4072128"/>
                <a:gd name="connsiteX6" fmla="*/ 57908 w 5017009"/>
                <a:gd name="connsiteY6" fmla="*/ 403989 h 4072128"/>
                <a:gd name="connsiteX7" fmla="*/ 77881 w 5017009"/>
                <a:gd name="connsiteY7" fmla="*/ 362762 h 4072128"/>
                <a:gd name="connsiteX8" fmla="*/ 100497 w 5017009"/>
                <a:gd name="connsiteY8" fmla="*/ 323143 h 4072128"/>
                <a:gd name="connsiteX9" fmla="*/ 125640 w 5017009"/>
                <a:gd name="connsiteY9" fmla="*/ 285248 h 4072128"/>
                <a:gd name="connsiteX10" fmla="*/ 153196 w 5017009"/>
                <a:gd name="connsiteY10" fmla="*/ 249190 h 4072128"/>
                <a:gd name="connsiteX11" fmla="*/ 183050 w 5017009"/>
                <a:gd name="connsiteY11" fmla="*/ 215086 h 4072128"/>
                <a:gd name="connsiteX12" fmla="*/ 215086 w 5017009"/>
                <a:gd name="connsiteY12" fmla="*/ 183050 h 4072128"/>
                <a:gd name="connsiteX13" fmla="*/ 249190 w 5017009"/>
                <a:gd name="connsiteY13" fmla="*/ 153196 h 4072128"/>
                <a:gd name="connsiteX14" fmla="*/ 285248 w 5017009"/>
                <a:gd name="connsiteY14" fmla="*/ 125640 h 4072128"/>
                <a:gd name="connsiteX15" fmla="*/ 323143 w 5017009"/>
                <a:gd name="connsiteY15" fmla="*/ 100497 h 4072128"/>
                <a:gd name="connsiteX16" fmla="*/ 362762 w 5017009"/>
                <a:gd name="connsiteY16" fmla="*/ 77881 h 4072128"/>
                <a:gd name="connsiteX17" fmla="*/ 403989 w 5017009"/>
                <a:gd name="connsiteY17" fmla="*/ 57908 h 4072128"/>
                <a:gd name="connsiteX18" fmla="*/ 446709 w 5017009"/>
                <a:gd name="connsiteY18" fmla="*/ 40693 h 4072128"/>
                <a:gd name="connsiteX19" fmla="*/ 490808 w 5017009"/>
                <a:gd name="connsiteY19" fmla="*/ 26350 h 4072128"/>
                <a:gd name="connsiteX20" fmla="*/ 536170 w 5017009"/>
                <a:gd name="connsiteY20" fmla="*/ 14994 h 4072128"/>
                <a:gd name="connsiteX21" fmla="*/ 582680 w 5017009"/>
                <a:gd name="connsiteY21" fmla="*/ 6740 h 4072128"/>
                <a:gd name="connsiteX22" fmla="*/ 630225 w 5017009"/>
                <a:gd name="connsiteY22" fmla="*/ 1704 h 4072128"/>
                <a:gd name="connsiteX23" fmla="*/ 678688 w 5017009"/>
                <a:gd name="connsiteY23" fmla="*/ 0 h 4072128"/>
                <a:gd name="connsiteX24" fmla="*/ 4338320 w 5017009"/>
                <a:gd name="connsiteY24" fmla="*/ 0 h 4072128"/>
                <a:gd name="connsiteX25" fmla="*/ 4386782 w 5017009"/>
                <a:gd name="connsiteY25" fmla="*/ 1704 h 4072128"/>
                <a:gd name="connsiteX26" fmla="*/ 4434327 w 5017009"/>
                <a:gd name="connsiteY26" fmla="*/ 6740 h 4072128"/>
                <a:gd name="connsiteX27" fmla="*/ 4480837 w 5017009"/>
                <a:gd name="connsiteY27" fmla="*/ 14994 h 4072128"/>
                <a:gd name="connsiteX28" fmla="*/ 5017008 w 5017009"/>
                <a:gd name="connsiteY28" fmla="*/ 3393440 h 4072128"/>
                <a:gd name="connsiteX29" fmla="*/ 5015303 w 5017009"/>
                <a:gd name="connsiteY29" fmla="*/ 3441902 h 4072128"/>
                <a:gd name="connsiteX30" fmla="*/ 5010267 w 5017009"/>
                <a:gd name="connsiteY30" fmla="*/ 3489447 h 4072128"/>
                <a:gd name="connsiteX31" fmla="*/ 5002013 w 5017009"/>
                <a:gd name="connsiteY31" fmla="*/ 3535957 h 4072128"/>
                <a:gd name="connsiteX32" fmla="*/ 4990657 w 5017009"/>
                <a:gd name="connsiteY32" fmla="*/ 3581319 h 4072128"/>
                <a:gd name="connsiteX33" fmla="*/ 4976314 w 5017009"/>
                <a:gd name="connsiteY33" fmla="*/ 3625418 h 4072128"/>
                <a:gd name="connsiteX34" fmla="*/ 4959099 w 5017009"/>
                <a:gd name="connsiteY34" fmla="*/ 3668138 h 4072128"/>
                <a:gd name="connsiteX35" fmla="*/ 4939126 w 5017009"/>
                <a:gd name="connsiteY35" fmla="*/ 3709365 h 4072128"/>
                <a:gd name="connsiteX36" fmla="*/ 4916510 w 5017009"/>
                <a:gd name="connsiteY36" fmla="*/ 3748984 h 4072128"/>
                <a:gd name="connsiteX37" fmla="*/ 4891367 w 5017009"/>
                <a:gd name="connsiteY37" fmla="*/ 3786879 h 4072128"/>
                <a:gd name="connsiteX38" fmla="*/ 4863811 w 5017009"/>
                <a:gd name="connsiteY38" fmla="*/ 3822937 h 4072128"/>
                <a:gd name="connsiteX39" fmla="*/ 4833957 w 5017009"/>
                <a:gd name="connsiteY39" fmla="*/ 3857041 h 4072128"/>
                <a:gd name="connsiteX40" fmla="*/ 4801921 w 5017009"/>
                <a:gd name="connsiteY40" fmla="*/ 3889077 h 4072128"/>
                <a:gd name="connsiteX41" fmla="*/ 4767817 w 5017009"/>
                <a:gd name="connsiteY41" fmla="*/ 3918931 h 4072128"/>
                <a:gd name="connsiteX42" fmla="*/ 4731759 w 5017009"/>
                <a:gd name="connsiteY42" fmla="*/ 3946487 h 4072128"/>
                <a:gd name="connsiteX43" fmla="*/ 4693864 w 5017009"/>
                <a:gd name="connsiteY43" fmla="*/ 3971630 h 4072128"/>
                <a:gd name="connsiteX44" fmla="*/ 4654245 w 5017009"/>
                <a:gd name="connsiteY44" fmla="*/ 3994246 h 4072128"/>
                <a:gd name="connsiteX45" fmla="*/ 4613018 w 5017009"/>
                <a:gd name="connsiteY45" fmla="*/ 4014219 h 4072128"/>
                <a:gd name="connsiteX46" fmla="*/ 4570298 w 5017009"/>
                <a:gd name="connsiteY46" fmla="*/ 4031434 h 4072128"/>
                <a:gd name="connsiteX47" fmla="*/ 4526199 w 5017009"/>
                <a:gd name="connsiteY47" fmla="*/ 4045777 h 4072128"/>
                <a:gd name="connsiteX48" fmla="*/ 4480837 w 5017009"/>
                <a:gd name="connsiteY48" fmla="*/ 4057133 h 4072128"/>
                <a:gd name="connsiteX49" fmla="*/ 4434327 w 5017009"/>
                <a:gd name="connsiteY49" fmla="*/ 4065387 h 4072128"/>
                <a:gd name="connsiteX50" fmla="*/ 4386782 w 5017009"/>
                <a:gd name="connsiteY50" fmla="*/ 4070423 h 4072128"/>
                <a:gd name="connsiteX51" fmla="*/ 4338320 w 5017009"/>
                <a:gd name="connsiteY51" fmla="*/ 4072128 h 4072128"/>
                <a:gd name="connsiteX52" fmla="*/ 678688 w 5017009"/>
                <a:gd name="connsiteY52" fmla="*/ 4072128 h 4072128"/>
                <a:gd name="connsiteX53" fmla="*/ 630225 w 5017009"/>
                <a:gd name="connsiteY53" fmla="*/ 4070423 h 4072128"/>
                <a:gd name="connsiteX54" fmla="*/ 582680 w 5017009"/>
                <a:gd name="connsiteY54" fmla="*/ 4065387 h 4072128"/>
                <a:gd name="connsiteX55" fmla="*/ 536170 w 5017009"/>
                <a:gd name="connsiteY55" fmla="*/ 4057133 h 4072128"/>
                <a:gd name="connsiteX56" fmla="*/ 490808 w 5017009"/>
                <a:gd name="connsiteY56" fmla="*/ 4045777 h 4072128"/>
                <a:gd name="connsiteX57" fmla="*/ 446709 w 5017009"/>
                <a:gd name="connsiteY57" fmla="*/ 4031434 h 4072128"/>
                <a:gd name="connsiteX58" fmla="*/ 403989 w 5017009"/>
                <a:gd name="connsiteY58" fmla="*/ 4014219 h 4072128"/>
                <a:gd name="connsiteX59" fmla="*/ 362762 w 5017009"/>
                <a:gd name="connsiteY59" fmla="*/ 3994246 h 4072128"/>
                <a:gd name="connsiteX60" fmla="*/ 323143 w 5017009"/>
                <a:gd name="connsiteY60" fmla="*/ 3971630 h 4072128"/>
                <a:gd name="connsiteX61" fmla="*/ 285248 w 5017009"/>
                <a:gd name="connsiteY61" fmla="*/ 3946487 h 4072128"/>
                <a:gd name="connsiteX62" fmla="*/ 249190 w 5017009"/>
                <a:gd name="connsiteY62" fmla="*/ 3918931 h 4072128"/>
                <a:gd name="connsiteX63" fmla="*/ 215086 w 5017009"/>
                <a:gd name="connsiteY63" fmla="*/ 3889077 h 4072128"/>
                <a:gd name="connsiteX64" fmla="*/ 183050 w 5017009"/>
                <a:gd name="connsiteY64" fmla="*/ 3857041 h 4072128"/>
                <a:gd name="connsiteX65" fmla="*/ 153196 w 5017009"/>
                <a:gd name="connsiteY65" fmla="*/ 3822937 h 4072128"/>
                <a:gd name="connsiteX66" fmla="*/ 125640 w 5017009"/>
                <a:gd name="connsiteY66" fmla="*/ 3786879 h 4072128"/>
                <a:gd name="connsiteX67" fmla="*/ 100497 w 5017009"/>
                <a:gd name="connsiteY67" fmla="*/ 3748984 h 4072128"/>
                <a:gd name="connsiteX68" fmla="*/ 77881 w 5017009"/>
                <a:gd name="connsiteY68" fmla="*/ 3709365 h 4072128"/>
                <a:gd name="connsiteX69" fmla="*/ 57908 w 5017009"/>
                <a:gd name="connsiteY69" fmla="*/ 3668138 h 4072128"/>
                <a:gd name="connsiteX70" fmla="*/ 40693 w 5017009"/>
                <a:gd name="connsiteY70" fmla="*/ 3625418 h 4072128"/>
                <a:gd name="connsiteX71" fmla="*/ 26350 w 5017009"/>
                <a:gd name="connsiteY71" fmla="*/ 3581319 h 4072128"/>
                <a:gd name="connsiteX72" fmla="*/ 14994 w 5017009"/>
                <a:gd name="connsiteY72" fmla="*/ 3535957 h 4072128"/>
                <a:gd name="connsiteX73" fmla="*/ 6740 w 5017009"/>
                <a:gd name="connsiteY73" fmla="*/ 3489447 h 4072128"/>
                <a:gd name="connsiteX74" fmla="*/ 1704 w 5017009"/>
                <a:gd name="connsiteY74" fmla="*/ 3441902 h 4072128"/>
                <a:gd name="connsiteX75" fmla="*/ 0 w 5017009"/>
                <a:gd name="connsiteY75" fmla="*/ 3393440 h 4072128"/>
                <a:gd name="connsiteX76" fmla="*/ 0 w 5017009"/>
                <a:gd name="connsiteY76" fmla="*/ 678688 h 4072128"/>
                <a:gd name="connsiteX0" fmla="*/ 0 w 5017007"/>
                <a:gd name="connsiteY0" fmla="*/ 678688 h 4072128"/>
                <a:gd name="connsiteX1" fmla="*/ 1704 w 5017007"/>
                <a:gd name="connsiteY1" fmla="*/ 630225 h 4072128"/>
                <a:gd name="connsiteX2" fmla="*/ 6740 w 5017007"/>
                <a:gd name="connsiteY2" fmla="*/ 582680 h 4072128"/>
                <a:gd name="connsiteX3" fmla="*/ 14994 w 5017007"/>
                <a:gd name="connsiteY3" fmla="*/ 536170 h 4072128"/>
                <a:gd name="connsiteX4" fmla="*/ 26350 w 5017007"/>
                <a:gd name="connsiteY4" fmla="*/ 490808 h 4072128"/>
                <a:gd name="connsiteX5" fmla="*/ 40693 w 5017007"/>
                <a:gd name="connsiteY5" fmla="*/ 446709 h 4072128"/>
                <a:gd name="connsiteX6" fmla="*/ 57908 w 5017007"/>
                <a:gd name="connsiteY6" fmla="*/ 403989 h 4072128"/>
                <a:gd name="connsiteX7" fmla="*/ 77881 w 5017007"/>
                <a:gd name="connsiteY7" fmla="*/ 362762 h 4072128"/>
                <a:gd name="connsiteX8" fmla="*/ 100497 w 5017007"/>
                <a:gd name="connsiteY8" fmla="*/ 323143 h 4072128"/>
                <a:gd name="connsiteX9" fmla="*/ 125640 w 5017007"/>
                <a:gd name="connsiteY9" fmla="*/ 285248 h 4072128"/>
                <a:gd name="connsiteX10" fmla="*/ 153196 w 5017007"/>
                <a:gd name="connsiteY10" fmla="*/ 249190 h 4072128"/>
                <a:gd name="connsiteX11" fmla="*/ 183050 w 5017007"/>
                <a:gd name="connsiteY11" fmla="*/ 215086 h 4072128"/>
                <a:gd name="connsiteX12" fmla="*/ 215086 w 5017007"/>
                <a:gd name="connsiteY12" fmla="*/ 183050 h 4072128"/>
                <a:gd name="connsiteX13" fmla="*/ 249190 w 5017007"/>
                <a:gd name="connsiteY13" fmla="*/ 153196 h 4072128"/>
                <a:gd name="connsiteX14" fmla="*/ 285248 w 5017007"/>
                <a:gd name="connsiteY14" fmla="*/ 125640 h 4072128"/>
                <a:gd name="connsiteX15" fmla="*/ 323143 w 5017007"/>
                <a:gd name="connsiteY15" fmla="*/ 100497 h 4072128"/>
                <a:gd name="connsiteX16" fmla="*/ 362762 w 5017007"/>
                <a:gd name="connsiteY16" fmla="*/ 77881 h 4072128"/>
                <a:gd name="connsiteX17" fmla="*/ 403989 w 5017007"/>
                <a:gd name="connsiteY17" fmla="*/ 57908 h 4072128"/>
                <a:gd name="connsiteX18" fmla="*/ 446709 w 5017007"/>
                <a:gd name="connsiteY18" fmla="*/ 40693 h 4072128"/>
                <a:gd name="connsiteX19" fmla="*/ 490808 w 5017007"/>
                <a:gd name="connsiteY19" fmla="*/ 26350 h 4072128"/>
                <a:gd name="connsiteX20" fmla="*/ 536170 w 5017007"/>
                <a:gd name="connsiteY20" fmla="*/ 14994 h 4072128"/>
                <a:gd name="connsiteX21" fmla="*/ 582680 w 5017007"/>
                <a:gd name="connsiteY21" fmla="*/ 6740 h 4072128"/>
                <a:gd name="connsiteX22" fmla="*/ 630225 w 5017007"/>
                <a:gd name="connsiteY22" fmla="*/ 1704 h 4072128"/>
                <a:gd name="connsiteX23" fmla="*/ 678688 w 5017007"/>
                <a:gd name="connsiteY23" fmla="*/ 0 h 4072128"/>
                <a:gd name="connsiteX24" fmla="*/ 4338320 w 5017007"/>
                <a:gd name="connsiteY24" fmla="*/ 0 h 4072128"/>
                <a:gd name="connsiteX25" fmla="*/ 4386782 w 5017007"/>
                <a:gd name="connsiteY25" fmla="*/ 1704 h 4072128"/>
                <a:gd name="connsiteX26" fmla="*/ 4434327 w 5017007"/>
                <a:gd name="connsiteY26" fmla="*/ 6740 h 4072128"/>
                <a:gd name="connsiteX27" fmla="*/ 5017008 w 5017007"/>
                <a:gd name="connsiteY27" fmla="*/ 3393440 h 4072128"/>
                <a:gd name="connsiteX28" fmla="*/ 5015303 w 5017007"/>
                <a:gd name="connsiteY28" fmla="*/ 3441902 h 4072128"/>
                <a:gd name="connsiteX29" fmla="*/ 5010267 w 5017007"/>
                <a:gd name="connsiteY29" fmla="*/ 3489447 h 4072128"/>
                <a:gd name="connsiteX30" fmla="*/ 5002013 w 5017007"/>
                <a:gd name="connsiteY30" fmla="*/ 3535957 h 4072128"/>
                <a:gd name="connsiteX31" fmla="*/ 4990657 w 5017007"/>
                <a:gd name="connsiteY31" fmla="*/ 3581319 h 4072128"/>
                <a:gd name="connsiteX32" fmla="*/ 4976314 w 5017007"/>
                <a:gd name="connsiteY32" fmla="*/ 3625418 h 4072128"/>
                <a:gd name="connsiteX33" fmla="*/ 4959099 w 5017007"/>
                <a:gd name="connsiteY33" fmla="*/ 3668138 h 4072128"/>
                <a:gd name="connsiteX34" fmla="*/ 4939126 w 5017007"/>
                <a:gd name="connsiteY34" fmla="*/ 3709365 h 4072128"/>
                <a:gd name="connsiteX35" fmla="*/ 4916510 w 5017007"/>
                <a:gd name="connsiteY35" fmla="*/ 3748984 h 4072128"/>
                <a:gd name="connsiteX36" fmla="*/ 4891367 w 5017007"/>
                <a:gd name="connsiteY36" fmla="*/ 3786879 h 4072128"/>
                <a:gd name="connsiteX37" fmla="*/ 4863811 w 5017007"/>
                <a:gd name="connsiteY37" fmla="*/ 3822937 h 4072128"/>
                <a:gd name="connsiteX38" fmla="*/ 4833957 w 5017007"/>
                <a:gd name="connsiteY38" fmla="*/ 3857041 h 4072128"/>
                <a:gd name="connsiteX39" fmla="*/ 4801921 w 5017007"/>
                <a:gd name="connsiteY39" fmla="*/ 3889077 h 4072128"/>
                <a:gd name="connsiteX40" fmla="*/ 4767817 w 5017007"/>
                <a:gd name="connsiteY40" fmla="*/ 3918931 h 4072128"/>
                <a:gd name="connsiteX41" fmla="*/ 4731759 w 5017007"/>
                <a:gd name="connsiteY41" fmla="*/ 3946487 h 4072128"/>
                <a:gd name="connsiteX42" fmla="*/ 4693864 w 5017007"/>
                <a:gd name="connsiteY42" fmla="*/ 3971630 h 4072128"/>
                <a:gd name="connsiteX43" fmla="*/ 4654245 w 5017007"/>
                <a:gd name="connsiteY43" fmla="*/ 3994246 h 4072128"/>
                <a:gd name="connsiteX44" fmla="*/ 4613018 w 5017007"/>
                <a:gd name="connsiteY44" fmla="*/ 4014219 h 4072128"/>
                <a:gd name="connsiteX45" fmla="*/ 4570298 w 5017007"/>
                <a:gd name="connsiteY45" fmla="*/ 4031434 h 4072128"/>
                <a:gd name="connsiteX46" fmla="*/ 4526199 w 5017007"/>
                <a:gd name="connsiteY46" fmla="*/ 4045777 h 4072128"/>
                <a:gd name="connsiteX47" fmla="*/ 4480837 w 5017007"/>
                <a:gd name="connsiteY47" fmla="*/ 4057133 h 4072128"/>
                <a:gd name="connsiteX48" fmla="*/ 4434327 w 5017007"/>
                <a:gd name="connsiteY48" fmla="*/ 4065387 h 4072128"/>
                <a:gd name="connsiteX49" fmla="*/ 4386782 w 5017007"/>
                <a:gd name="connsiteY49" fmla="*/ 4070423 h 4072128"/>
                <a:gd name="connsiteX50" fmla="*/ 4338320 w 5017007"/>
                <a:gd name="connsiteY50" fmla="*/ 4072128 h 4072128"/>
                <a:gd name="connsiteX51" fmla="*/ 678688 w 5017007"/>
                <a:gd name="connsiteY51" fmla="*/ 4072128 h 4072128"/>
                <a:gd name="connsiteX52" fmla="*/ 630225 w 5017007"/>
                <a:gd name="connsiteY52" fmla="*/ 4070423 h 4072128"/>
                <a:gd name="connsiteX53" fmla="*/ 582680 w 5017007"/>
                <a:gd name="connsiteY53" fmla="*/ 4065387 h 4072128"/>
                <a:gd name="connsiteX54" fmla="*/ 536170 w 5017007"/>
                <a:gd name="connsiteY54" fmla="*/ 4057133 h 4072128"/>
                <a:gd name="connsiteX55" fmla="*/ 490808 w 5017007"/>
                <a:gd name="connsiteY55" fmla="*/ 4045777 h 4072128"/>
                <a:gd name="connsiteX56" fmla="*/ 446709 w 5017007"/>
                <a:gd name="connsiteY56" fmla="*/ 4031434 h 4072128"/>
                <a:gd name="connsiteX57" fmla="*/ 403989 w 5017007"/>
                <a:gd name="connsiteY57" fmla="*/ 4014219 h 4072128"/>
                <a:gd name="connsiteX58" fmla="*/ 362762 w 5017007"/>
                <a:gd name="connsiteY58" fmla="*/ 3994246 h 4072128"/>
                <a:gd name="connsiteX59" fmla="*/ 323143 w 5017007"/>
                <a:gd name="connsiteY59" fmla="*/ 3971630 h 4072128"/>
                <a:gd name="connsiteX60" fmla="*/ 285248 w 5017007"/>
                <a:gd name="connsiteY60" fmla="*/ 3946487 h 4072128"/>
                <a:gd name="connsiteX61" fmla="*/ 249190 w 5017007"/>
                <a:gd name="connsiteY61" fmla="*/ 3918931 h 4072128"/>
                <a:gd name="connsiteX62" fmla="*/ 215086 w 5017007"/>
                <a:gd name="connsiteY62" fmla="*/ 3889077 h 4072128"/>
                <a:gd name="connsiteX63" fmla="*/ 183050 w 5017007"/>
                <a:gd name="connsiteY63" fmla="*/ 3857041 h 4072128"/>
                <a:gd name="connsiteX64" fmla="*/ 153196 w 5017007"/>
                <a:gd name="connsiteY64" fmla="*/ 3822937 h 4072128"/>
                <a:gd name="connsiteX65" fmla="*/ 125640 w 5017007"/>
                <a:gd name="connsiteY65" fmla="*/ 3786879 h 4072128"/>
                <a:gd name="connsiteX66" fmla="*/ 100497 w 5017007"/>
                <a:gd name="connsiteY66" fmla="*/ 3748984 h 4072128"/>
                <a:gd name="connsiteX67" fmla="*/ 77881 w 5017007"/>
                <a:gd name="connsiteY67" fmla="*/ 3709365 h 4072128"/>
                <a:gd name="connsiteX68" fmla="*/ 57908 w 5017007"/>
                <a:gd name="connsiteY68" fmla="*/ 3668138 h 4072128"/>
                <a:gd name="connsiteX69" fmla="*/ 40693 w 5017007"/>
                <a:gd name="connsiteY69" fmla="*/ 3625418 h 4072128"/>
                <a:gd name="connsiteX70" fmla="*/ 26350 w 5017007"/>
                <a:gd name="connsiteY70" fmla="*/ 3581319 h 4072128"/>
                <a:gd name="connsiteX71" fmla="*/ 14994 w 5017007"/>
                <a:gd name="connsiteY71" fmla="*/ 3535957 h 4072128"/>
                <a:gd name="connsiteX72" fmla="*/ 6740 w 5017007"/>
                <a:gd name="connsiteY72" fmla="*/ 3489447 h 4072128"/>
                <a:gd name="connsiteX73" fmla="*/ 1704 w 5017007"/>
                <a:gd name="connsiteY73" fmla="*/ 3441902 h 4072128"/>
                <a:gd name="connsiteX74" fmla="*/ 0 w 5017007"/>
                <a:gd name="connsiteY74" fmla="*/ 3393440 h 4072128"/>
                <a:gd name="connsiteX75" fmla="*/ 0 w 5017007"/>
                <a:gd name="connsiteY75" fmla="*/ 678688 h 4072128"/>
                <a:gd name="connsiteX0" fmla="*/ 0 w 5017009"/>
                <a:gd name="connsiteY0" fmla="*/ 678688 h 4072128"/>
                <a:gd name="connsiteX1" fmla="*/ 1704 w 5017009"/>
                <a:gd name="connsiteY1" fmla="*/ 630225 h 4072128"/>
                <a:gd name="connsiteX2" fmla="*/ 6740 w 5017009"/>
                <a:gd name="connsiteY2" fmla="*/ 582680 h 4072128"/>
                <a:gd name="connsiteX3" fmla="*/ 14994 w 5017009"/>
                <a:gd name="connsiteY3" fmla="*/ 536170 h 4072128"/>
                <a:gd name="connsiteX4" fmla="*/ 26350 w 5017009"/>
                <a:gd name="connsiteY4" fmla="*/ 490808 h 4072128"/>
                <a:gd name="connsiteX5" fmla="*/ 40693 w 5017009"/>
                <a:gd name="connsiteY5" fmla="*/ 446709 h 4072128"/>
                <a:gd name="connsiteX6" fmla="*/ 57908 w 5017009"/>
                <a:gd name="connsiteY6" fmla="*/ 403989 h 4072128"/>
                <a:gd name="connsiteX7" fmla="*/ 77881 w 5017009"/>
                <a:gd name="connsiteY7" fmla="*/ 362762 h 4072128"/>
                <a:gd name="connsiteX8" fmla="*/ 100497 w 5017009"/>
                <a:gd name="connsiteY8" fmla="*/ 323143 h 4072128"/>
                <a:gd name="connsiteX9" fmla="*/ 125640 w 5017009"/>
                <a:gd name="connsiteY9" fmla="*/ 285248 h 4072128"/>
                <a:gd name="connsiteX10" fmla="*/ 153196 w 5017009"/>
                <a:gd name="connsiteY10" fmla="*/ 249190 h 4072128"/>
                <a:gd name="connsiteX11" fmla="*/ 183050 w 5017009"/>
                <a:gd name="connsiteY11" fmla="*/ 215086 h 4072128"/>
                <a:gd name="connsiteX12" fmla="*/ 215086 w 5017009"/>
                <a:gd name="connsiteY12" fmla="*/ 183050 h 4072128"/>
                <a:gd name="connsiteX13" fmla="*/ 249190 w 5017009"/>
                <a:gd name="connsiteY13" fmla="*/ 153196 h 4072128"/>
                <a:gd name="connsiteX14" fmla="*/ 285248 w 5017009"/>
                <a:gd name="connsiteY14" fmla="*/ 125640 h 4072128"/>
                <a:gd name="connsiteX15" fmla="*/ 323143 w 5017009"/>
                <a:gd name="connsiteY15" fmla="*/ 100497 h 4072128"/>
                <a:gd name="connsiteX16" fmla="*/ 362762 w 5017009"/>
                <a:gd name="connsiteY16" fmla="*/ 77881 h 4072128"/>
                <a:gd name="connsiteX17" fmla="*/ 403989 w 5017009"/>
                <a:gd name="connsiteY17" fmla="*/ 57908 h 4072128"/>
                <a:gd name="connsiteX18" fmla="*/ 446709 w 5017009"/>
                <a:gd name="connsiteY18" fmla="*/ 40693 h 4072128"/>
                <a:gd name="connsiteX19" fmla="*/ 490808 w 5017009"/>
                <a:gd name="connsiteY19" fmla="*/ 26350 h 4072128"/>
                <a:gd name="connsiteX20" fmla="*/ 536170 w 5017009"/>
                <a:gd name="connsiteY20" fmla="*/ 14994 h 4072128"/>
                <a:gd name="connsiteX21" fmla="*/ 582680 w 5017009"/>
                <a:gd name="connsiteY21" fmla="*/ 6740 h 4072128"/>
                <a:gd name="connsiteX22" fmla="*/ 630225 w 5017009"/>
                <a:gd name="connsiteY22" fmla="*/ 1704 h 4072128"/>
                <a:gd name="connsiteX23" fmla="*/ 678688 w 5017009"/>
                <a:gd name="connsiteY23" fmla="*/ 0 h 4072128"/>
                <a:gd name="connsiteX24" fmla="*/ 4338320 w 5017009"/>
                <a:gd name="connsiteY24" fmla="*/ 0 h 4072128"/>
                <a:gd name="connsiteX25" fmla="*/ 4386782 w 5017009"/>
                <a:gd name="connsiteY25" fmla="*/ 1704 h 4072128"/>
                <a:gd name="connsiteX26" fmla="*/ 5017008 w 5017009"/>
                <a:gd name="connsiteY26" fmla="*/ 3393440 h 4072128"/>
                <a:gd name="connsiteX27" fmla="*/ 5015303 w 5017009"/>
                <a:gd name="connsiteY27" fmla="*/ 3441902 h 4072128"/>
                <a:gd name="connsiteX28" fmla="*/ 5010267 w 5017009"/>
                <a:gd name="connsiteY28" fmla="*/ 3489447 h 4072128"/>
                <a:gd name="connsiteX29" fmla="*/ 5002013 w 5017009"/>
                <a:gd name="connsiteY29" fmla="*/ 3535957 h 4072128"/>
                <a:gd name="connsiteX30" fmla="*/ 4990657 w 5017009"/>
                <a:gd name="connsiteY30" fmla="*/ 3581319 h 4072128"/>
                <a:gd name="connsiteX31" fmla="*/ 4976314 w 5017009"/>
                <a:gd name="connsiteY31" fmla="*/ 3625418 h 4072128"/>
                <a:gd name="connsiteX32" fmla="*/ 4959099 w 5017009"/>
                <a:gd name="connsiteY32" fmla="*/ 3668138 h 4072128"/>
                <a:gd name="connsiteX33" fmla="*/ 4939126 w 5017009"/>
                <a:gd name="connsiteY33" fmla="*/ 3709365 h 4072128"/>
                <a:gd name="connsiteX34" fmla="*/ 4916510 w 5017009"/>
                <a:gd name="connsiteY34" fmla="*/ 3748984 h 4072128"/>
                <a:gd name="connsiteX35" fmla="*/ 4891367 w 5017009"/>
                <a:gd name="connsiteY35" fmla="*/ 3786879 h 4072128"/>
                <a:gd name="connsiteX36" fmla="*/ 4863811 w 5017009"/>
                <a:gd name="connsiteY36" fmla="*/ 3822937 h 4072128"/>
                <a:gd name="connsiteX37" fmla="*/ 4833957 w 5017009"/>
                <a:gd name="connsiteY37" fmla="*/ 3857041 h 4072128"/>
                <a:gd name="connsiteX38" fmla="*/ 4801921 w 5017009"/>
                <a:gd name="connsiteY38" fmla="*/ 3889077 h 4072128"/>
                <a:gd name="connsiteX39" fmla="*/ 4767817 w 5017009"/>
                <a:gd name="connsiteY39" fmla="*/ 3918931 h 4072128"/>
                <a:gd name="connsiteX40" fmla="*/ 4731759 w 5017009"/>
                <a:gd name="connsiteY40" fmla="*/ 3946487 h 4072128"/>
                <a:gd name="connsiteX41" fmla="*/ 4693864 w 5017009"/>
                <a:gd name="connsiteY41" fmla="*/ 3971630 h 4072128"/>
                <a:gd name="connsiteX42" fmla="*/ 4654245 w 5017009"/>
                <a:gd name="connsiteY42" fmla="*/ 3994246 h 4072128"/>
                <a:gd name="connsiteX43" fmla="*/ 4613018 w 5017009"/>
                <a:gd name="connsiteY43" fmla="*/ 4014219 h 4072128"/>
                <a:gd name="connsiteX44" fmla="*/ 4570298 w 5017009"/>
                <a:gd name="connsiteY44" fmla="*/ 4031434 h 4072128"/>
                <a:gd name="connsiteX45" fmla="*/ 4526199 w 5017009"/>
                <a:gd name="connsiteY45" fmla="*/ 4045777 h 4072128"/>
                <a:gd name="connsiteX46" fmla="*/ 4480837 w 5017009"/>
                <a:gd name="connsiteY46" fmla="*/ 4057133 h 4072128"/>
                <a:gd name="connsiteX47" fmla="*/ 4434327 w 5017009"/>
                <a:gd name="connsiteY47" fmla="*/ 4065387 h 4072128"/>
                <a:gd name="connsiteX48" fmla="*/ 4386782 w 5017009"/>
                <a:gd name="connsiteY48" fmla="*/ 4070423 h 4072128"/>
                <a:gd name="connsiteX49" fmla="*/ 4338320 w 5017009"/>
                <a:gd name="connsiteY49" fmla="*/ 4072128 h 4072128"/>
                <a:gd name="connsiteX50" fmla="*/ 678688 w 5017009"/>
                <a:gd name="connsiteY50" fmla="*/ 4072128 h 4072128"/>
                <a:gd name="connsiteX51" fmla="*/ 630225 w 5017009"/>
                <a:gd name="connsiteY51" fmla="*/ 4070423 h 4072128"/>
                <a:gd name="connsiteX52" fmla="*/ 582680 w 5017009"/>
                <a:gd name="connsiteY52" fmla="*/ 4065387 h 4072128"/>
                <a:gd name="connsiteX53" fmla="*/ 536170 w 5017009"/>
                <a:gd name="connsiteY53" fmla="*/ 4057133 h 4072128"/>
                <a:gd name="connsiteX54" fmla="*/ 490808 w 5017009"/>
                <a:gd name="connsiteY54" fmla="*/ 4045777 h 4072128"/>
                <a:gd name="connsiteX55" fmla="*/ 446709 w 5017009"/>
                <a:gd name="connsiteY55" fmla="*/ 4031434 h 4072128"/>
                <a:gd name="connsiteX56" fmla="*/ 403989 w 5017009"/>
                <a:gd name="connsiteY56" fmla="*/ 4014219 h 4072128"/>
                <a:gd name="connsiteX57" fmla="*/ 362762 w 5017009"/>
                <a:gd name="connsiteY57" fmla="*/ 3994246 h 4072128"/>
                <a:gd name="connsiteX58" fmla="*/ 323143 w 5017009"/>
                <a:gd name="connsiteY58" fmla="*/ 3971630 h 4072128"/>
                <a:gd name="connsiteX59" fmla="*/ 285248 w 5017009"/>
                <a:gd name="connsiteY59" fmla="*/ 3946487 h 4072128"/>
                <a:gd name="connsiteX60" fmla="*/ 249190 w 5017009"/>
                <a:gd name="connsiteY60" fmla="*/ 3918931 h 4072128"/>
                <a:gd name="connsiteX61" fmla="*/ 215086 w 5017009"/>
                <a:gd name="connsiteY61" fmla="*/ 3889077 h 4072128"/>
                <a:gd name="connsiteX62" fmla="*/ 183050 w 5017009"/>
                <a:gd name="connsiteY62" fmla="*/ 3857041 h 4072128"/>
                <a:gd name="connsiteX63" fmla="*/ 153196 w 5017009"/>
                <a:gd name="connsiteY63" fmla="*/ 3822937 h 4072128"/>
                <a:gd name="connsiteX64" fmla="*/ 125640 w 5017009"/>
                <a:gd name="connsiteY64" fmla="*/ 3786879 h 4072128"/>
                <a:gd name="connsiteX65" fmla="*/ 100497 w 5017009"/>
                <a:gd name="connsiteY65" fmla="*/ 3748984 h 4072128"/>
                <a:gd name="connsiteX66" fmla="*/ 77881 w 5017009"/>
                <a:gd name="connsiteY66" fmla="*/ 3709365 h 4072128"/>
                <a:gd name="connsiteX67" fmla="*/ 57908 w 5017009"/>
                <a:gd name="connsiteY67" fmla="*/ 3668138 h 4072128"/>
                <a:gd name="connsiteX68" fmla="*/ 40693 w 5017009"/>
                <a:gd name="connsiteY68" fmla="*/ 3625418 h 4072128"/>
                <a:gd name="connsiteX69" fmla="*/ 26350 w 5017009"/>
                <a:gd name="connsiteY69" fmla="*/ 3581319 h 4072128"/>
                <a:gd name="connsiteX70" fmla="*/ 14994 w 5017009"/>
                <a:gd name="connsiteY70" fmla="*/ 3535957 h 4072128"/>
                <a:gd name="connsiteX71" fmla="*/ 6740 w 5017009"/>
                <a:gd name="connsiteY71" fmla="*/ 3489447 h 4072128"/>
                <a:gd name="connsiteX72" fmla="*/ 1704 w 5017009"/>
                <a:gd name="connsiteY72" fmla="*/ 3441902 h 4072128"/>
                <a:gd name="connsiteX73" fmla="*/ 0 w 5017009"/>
                <a:gd name="connsiteY73" fmla="*/ 3393440 h 4072128"/>
                <a:gd name="connsiteX74" fmla="*/ 0 w 5017009"/>
                <a:gd name="connsiteY74" fmla="*/ 678688 h 4072128"/>
                <a:gd name="connsiteX0" fmla="*/ 0 w 5017007"/>
                <a:gd name="connsiteY0" fmla="*/ 678688 h 4072128"/>
                <a:gd name="connsiteX1" fmla="*/ 1704 w 5017007"/>
                <a:gd name="connsiteY1" fmla="*/ 630225 h 4072128"/>
                <a:gd name="connsiteX2" fmla="*/ 6740 w 5017007"/>
                <a:gd name="connsiteY2" fmla="*/ 582680 h 4072128"/>
                <a:gd name="connsiteX3" fmla="*/ 14994 w 5017007"/>
                <a:gd name="connsiteY3" fmla="*/ 536170 h 4072128"/>
                <a:gd name="connsiteX4" fmla="*/ 26350 w 5017007"/>
                <a:gd name="connsiteY4" fmla="*/ 490808 h 4072128"/>
                <a:gd name="connsiteX5" fmla="*/ 40693 w 5017007"/>
                <a:gd name="connsiteY5" fmla="*/ 446709 h 4072128"/>
                <a:gd name="connsiteX6" fmla="*/ 57908 w 5017007"/>
                <a:gd name="connsiteY6" fmla="*/ 403989 h 4072128"/>
                <a:gd name="connsiteX7" fmla="*/ 77881 w 5017007"/>
                <a:gd name="connsiteY7" fmla="*/ 362762 h 4072128"/>
                <a:gd name="connsiteX8" fmla="*/ 100497 w 5017007"/>
                <a:gd name="connsiteY8" fmla="*/ 323143 h 4072128"/>
                <a:gd name="connsiteX9" fmla="*/ 125640 w 5017007"/>
                <a:gd name="connsiteY9" fmla="*/ 285248 h 4072128"/>
                <a:gd name="connsiteX10" fmla="*/ 153196 w 5017007"/>
                <a:gd name="connsiteY10" fmla="*/ 249190 h 4072128"/>
                <a:gd name="connsiteX11" fmla="*/ 183050 w 5017007"/>
                <a:gd name="connsiteY11" fmla="*/ 215086 h 4072128"/>
                <a:gd name="connsiteX12" fmla="*/ 215086 w 5017007"/>
                <a:gd name="connsiteY12" fmla="*/ 183050 h 4072128"/>
                <a:gd name="connsiteX13" fmla="*/ 249190 w 5017007"/>
                <a:gd name="connsiteY13" fmla="*/ 153196 h 4072128"/>
                <a:gd name="connsiteX14" fmla="*/ 285248 w 5017007"/>
                <a:gd name="connsiteY14" fmla="*/ 125640 h 4072128"/>
                <a:gd name="connsiteX15" fmla="*/ 323143 w 5017007"/>
                <a:gd name="connsiteY15" fmla="*/ 100497 h 4072128"/>
                <a:gd name="connsiteX16" fmla="*/ 362762 w 5017007"/>
                <a:gd name="connsiteY16" fmla="*/ 77881 h 4072128"/>
                <a:gd name="connsiteX17" fmla="*/ 403989 w 5017007"/>
                <a:gd name="connsiteY17" fmla="*/ 57908 h 4072128"/>
                <a:gd name="connsiteX18" fmla="*/ 446709 w 5017007"/>
                <a:gd name="connsiteY18" fmla="*/ 40693 h 4072128"/>
                <a:gd name="connsiteX19" fmla="*/ 490808 w 5017007"/>
                <a:gd name="connsiteY19" fmla="*/ 26350 h 4072128"/>
                <a:gd name="connsiteX20" fmla="*/ 536170 w 5017007"/>
                <a:gd name="connsiteY20" fmla="*/ 14994 h 4072128"/>
                <a:gd name="connsiteX21" fmla="*/ 582680 w 5017007"/>
                <a:gd name="connsiteY21" fmla="*/ 6740 h 4072128"/>
                <a:gd name="connsiteX22" fmla="*/ 630225 w 5017007"/>
                <a:gd name="connsiteY22" fmla="*/ 1704 h 4072128"/>
                <a:gd name="connsiteX23" fmla="*/ 678688 w 5017007"/>
                <a:gd name="connsiteY23" fmla="*/ 0 h 4072128"/>
                <a:gd name="connsiteX24" fmla="*/ 4338320 w 5017007"/>
                <a:gd name="connsiteY24" fmla="*/ 0 h 4072128"/>
                <a:gd name="connsiteX25" fmla="*/ 5017008 w 5017007"/>
                <a:gd name="connsiteY25" fmla="*/ 3393440 h 4072128"/>
                <a:gd name="connsiteX26" fmla="*/ 5015303 w 5017007"/>
                <a:gd name="connsiteY26" fmla="*/ 3441902 h 4072128"/>
                <a:gd name="connsiteX27" fmla="*/ 5010267 w 5017007"/>
                <a:gd name="connsiteY27" fmla="*/ 3489447 h 4072128"/>
                <a:gd name="connsiteX28" fmla="*/ 5002013 w 5017007"/>
                <a:gd name="connsiteY28" fmla="*/ 3535957 h 4072128"/>
                <a:gd name="connsiteX29" fmla="*/ 4990657 w 5017007"/>
                <a:gd name="connsiteY29" fmla="*/ 3581319 h 4072128"/>
                <a:gd name="connsiteX30" fmla="*/ 4976314 w 5017007"/>
                <a:gd name="connsiteY30" fmla="*/ 3625418 h 4072128"/>
                <a:gd name="connsiteX31" fmla="*/ 4959099 w 5017007"/>
                <a:gd name="connsiteY31" fmla="*/ 3668138 h 4072128"/>
                <a:gd name="connsiteX32" fmla="*/ 4939126 w 5017007"/>
                <a:gd name="connsiteY32" fmla="*/ 3709365 h 4072128"/>
                <a:gd name="connsiteX33" fmla="*/ 4916510 w 5017007"/>
                <a:gd name="connsiteY33" fmla="*/ 3748984 h 4072128"/>
                <a:gd name="connsiteX34" fmla="*/ 4891367 w 5017007"/>
                <a:gd name="connsiteY34" fmla="*/ 3786879 h 4072128"/>
                <a:gd name="connsiteX35" fmla="*/ 4863811 w 5017007"/>
                <a:gd name="connsiteY35" fmla="*/ 3822937 h 4072128"/>
                <a:gd name="connsiteX36" fmla="*/ 4833957 w 5017007"/>
                <a:gd name="connsiteY36" fmla="*/ 3857041 h 4072128"/>
                <a:gd name="connsiteX37" fmla="*/ 4801921 w 5017007"/>
                <a:gd name="connsiteY37" fmla="*/ 3889077 h 4072128"/>
                <a:gd name="connsiteX38" fmla="*/ 4767817 w 5017007"/>
                <a:gd name="connsiteY38" fmla="*/ 3918931 h 4072128"/>
                <a:gd name="connsiteX39" fmla="*/ 4731759 w 5017007"/>
                <a:gd name="connsiteY39" fmla="*/ 3946487 h 4072128"/>
                <a:gd name="connsiteX40" fmla="*/ 4693864 w 5017007"/>
                <a:gd name="connsiteY40" fmla="*/ 3971630 h 4072128"/>
                <a:gd name="connsiteX41" fmla="*/ 4654245 w 5017007"/>
                <a:gd name="connsiteY41" fmla="*/ 3994246 h 4072128"/>
                <a:gd name="connsiteX42" fmla="*/ 4613018 w 5017007"/>
                <a:gd name="connsiteY42" fmla="*/ 4014219 h 4072128"/>
                <a:gd name="connsiteX43" fmla="*/ 4570298 w 5017007"/>
                <a:gd name="connsiteY43" fmla="*/ 4031434 h 4072128"/>
                <a:gd name="connsiteX44" fmla="*/ 4526199 w 5017007"/>
                <a:gd name="connsiteY44" fmla="*/ 4045777 h 4072128"/>
                <a:gd name="connsiteX45" fmla="*/ 4480837 w 5017007"/>
                <a:gd name="connsiteY45" fmla="*/ 4057133 h 4072128"/>
                <a:gd name="connsiteX46" fmla="*/ 4434327 w 5017007"/>
                <a:gd name="connsiteY46" fmla="*/ 4065387 h 4072128"/>
                <a:gd name="connsiteX47" fmla="*/ 4386782 w 5017007"/>
                <a:gd name="connsiteY47" fmla="*/ 4070423 h 4072128"/>
                <a:gd name="connsiteX48" fmla="*/ 4338320 w 5017007"/>
                <a:gd name="connsiteY48" fmla="*/ 4072128 h 4072128"/>
                <a:gd name="connsiteX49" fmla="*/ 678688 w 5017007"/>
                <a:gd name="connsiteY49" fmla="*/ 4072128 h 4072128"/>
                <a:gd name="connsiteX50" fmla="*/ 630225 w 5017007"/>
                <a:gd name="connsiteY50" fmla="*/ 4070423 h 4072128"/>
                <a:gd name="connsiteX51" fmla="*/ 582680 w 5017007"/>
                <a:gd name="connsiteY51" fmla="*/ 4065387 h 4072128"/>
                <a:gd name="connsiteX52" fmla="*/ 536170 w 5017007"/>
                <a:gd name="connsiteY52" fmla="*/ 4057133 h 4072128"/>
                <a:gd name="connsiteX53" fmla="*/ 490808 w 5017007"/>
                <a:gd name="connsiteY53" fmla="*/ 4045777 h 4072128"/>
                <a:gd name="connsiteX54" fmla="*/ 446709 w 5017007"/>
                <a:gd name="connsiteY54" fmla="*/ 4031434 h 4072128"/>
                <a:gd name="connsiteX55" fmla="*/ 403989 w 5017007"/>
                <a:gd name="connsiteY55" fmla="*/ 4014219 h 4072128"/>
                <a:gd name="connsiteX56" fmla="*/ 362762 w 5017007"/>
                <a:gd name="connsiteY56" fmla="*/ 3994246 h 4072128"/>
                <a:gd name="connsiteX57" fmla="*/ 323143 w 5017007"/>
                <a:gd name="connsiteY57" fmla="*/ 3971630 h 4072128"/>
                <a:gd name="connsiteX58" fmla="*/ 285248 w 5017007"/>
                <a:gd name="connsiteY58" fmla="*/ 3946487 h 4072128"/>
                <a:gd name="connsiteX59" fmla="*/ 249190 w 5017007"/>
                <a:gd name="connsiteY59" fmla="*/ 3918931 h 4072128"/>
                <a:gd name="connsiteX60" fmla="*/ 215086 w 5017007"/>
                <a:gd name="connsiteY60" fmla="*/ 3889077 h 4072128"/>
                <a:gd name="connsiteX61" fmla="*/ 183050 w 5017007"/>
                <a:gd name="connsiteY61" fmla="*/ 3857041 h 4072128"/>
                <a:gd name="connsiteX62" fmla="*/ 153196 w 5017007"/>
                <a:gd name="connsiteY62" fmla="*/ 3822937 h 4072128"/>
                <a:gd name="connsiteX63" fmla="*/ 125640 w 5017007"/>
                <a:gd name="connsiteY63" fmla="*/ 3786879 h 4072128"/>
                <a:gd name="connsiteX64" fmla="*/ 100497 w 5017007"/>
                <a:gd name="connsiteY64" fmla="*/ 3748984 h 4072128"/>
                <a:gd name="connsiteX65" fmla="*/ 77881 w 5017007"/>
                <a:gd name="connsiteY65" fmla="*/ 3709365 h 4072128"/>
                <a:gd name="connsiteX66" fmla="*/ 57908 w 5017007"/>
                <a:gd name="connsiteY66" fmla="*/ 3668138 h 4072128"/>
                <a:gd name="connsiteX67" fmla="*/ 40693 w 5017007"/>
                <a:gd name="connsiteY67" fmla="*/ 3625418 h 4072128"/>
                <a:gd name="connsiteX68" fmla="*/ 26350 w 5017007"/>
                <a:gd name="connsiteY68" fmla="*/ 3581319 h 4072128"/>
                <a:gd name="connsiteX69" fmla="*/ 14994 w 5017007"/>
                <a:gd name="connsiteY69" fmla="*/ 3535957 h 4072128"/>
                <a:gd name="connsiteX70" fmla="*/ 6740 w 5017007"/>
                <a:gd name="connsiteY70" fmla="*/ 3489447 h 4072128"/>
                <a:gd name="connsiteX71" fmla="*/ 1704 w 5017007"/>
                <a:gd name="connsiteY71" fmla="*/ 3441902 h 4072128"/>
                <a:gd name="connsiteX72" fmla="*/ 0 w 5017007"/>
                <a:gd name="connsiteY72" fmla="*/ 3393440 h 4072128"/>
                <a:gd name="connsiteX73" fmla="*/ 0 w 5017007"/>
                <a:gd name="connsiteY73" fmla="*/ 678688 h 4072128"/>
                <a:gd name="connsiteX0" fmla="*/ 0 w 5065620"/>
                <a:gd name="connsiteY0" fmla="*/ 678688 h 4072128"/>
                <a:gd name="connsiteX1" fmla="*/ 1704 w 5065620"/>
                <a:gd name="connsiteY1" fmla="*/ 630225 h 4072128"/>
                <a:gd name="connsiteX2" fmla="*/ 6740 w 5065620"/>
                <a:gd name="connsiteY2" fmla="*/ 582680 h 4072128"/>
                <a:gd name="connsiteX3" fmla="*/ 14994 w 5065620"/>
                <a:gd name="connsiteY3" fmla="*/ 536170 h 4072128"/>
                <a:gd name="connsiteX4" fmla="*/ 26350 w 5065620"/>
                <a:gd name="connsiteY4" fmla="*/ 490808 h 4072128"/>
                <a:gd name="connsiteX5" fmla="*/ 40693 w 5065620"/>
                <a:gd name="connsiteY5" fmla="*/ 446709 h 4072128"/>
                <a:gd name="connsiteX6" fmla="*/ 57908 w 5065620"/>
                <a:gd name="connsiteY6" fmla="*/ 403989 h 4072128"/>
                <a:gd name="connsiteX7" fmla="*/ 77881 w 5065620"/>
                <a:gd name="connsiteY7" fmla="*/ 362762 h 4072128"/>
                <a:gd name="connsiteX8" fmla="*/ 100497 w 5065620"/>
                <a:gd name="connsiteY8" fmla="*/ 323143 h 4072128"/>
                <a:gd name="connsiteX9" fmla="*/ 125640 w 5065620"/>
                <a:gd name="connsiteY9" fmla="*/ 285248 h 4072128"/>
                <a:gd name="connsiteX10" fmla="*/ 153196 w 5065620"/>
                <a:gd name="connsiteY10" fmla="*/ 249190 h 4072128"/>
                <a:gd name="connsiteX11" fmla="*/ 183050 w 5065620"/>
                <a:gd name="connsiteY11" fmla="*/ 215086 h 4072128"/>
                <a:gd name="connsiteX12" fmla="*/ 215086 w 5065620"/>
                <a:gd name="connsiteY12" fmla="*/ 183050 h 4072128"/>
                <a:gd name="connsiteX13" fmla="*/ 249190 w 5065620"/>
                <a:gd name="connsiteY13" fmla="*/ 153196 h 4072128"/>
                <a:gd name="connsiteX14" fmla="*/ 285248 w 5065620"/>
                <a:gd name="connsiteY14" fmla="*/ 125640 h 4072128"/>
                <a:gd name="connsiteX15" fmla="*/ 323143 w 5065620"/>
                <a:gd name="connsiteY15" fmla="*/ 100497 h 4072128"/>
                <a:gd name="connsiteX16" fmla="*/ 362762 w 5065620"/>
                <a:gd name="connsiteY16" fmla="*/ 77881 h 4072128"/>
                <a:gd name="connsiteX17" fmla="*/ 403989 w 5065620"/>
                <a:gd name="connsiteY17" fmla="*/ 57908 h 4072128"/>
                <a:gd name="connsiteX18" fmla="*/ 446709 w 5065620"/>
                <a:gd name="connsiteY18" fmla="*/ 40693 h 4072128"/>
                <a:gd name="connsiteX19" fmla="*/ 490808 w 5065620"/>
                <a:gd name="connsiteY19" fmla="*/ 26350 h 4072128"/>
                <a:gd name="connsiteX20" fmla="*/ 536170 w 5065620"/>
                <a:gd name="connsiteY20" fmla="*/ 14994 h 4072128"/>
                <a:gd name="connsiteX21" fmla="*/ 582680 w 5065620"/>
                <a:gd name="connsiteY21" fmla="*/ 6740 h 4072128"/>
                <a:gd name="connsiteX22" fmla="*/ 630225 w 5065620"/>
                <a:gd name="connsiteY22" fmla="*/ 1704 h 4072128"/>
                <a:gd name="connsiteX23" fmla="*/ 678688 w 5065620"/>
                <a:gd name="connsiteY23" fmla="*/ 0 h 4072128"/>
                <a:gd name="connsiteX24" fmla="*/ 4338320 w 5065620"/>
                <a:gd name="connsiteY24" fmla="*/ 0 h 4072128"/>
                <a:gd name="connsiteX25" fmla="*/ 5017008 w 5065620"/>
                <a:gd name="connsiteY25" fmla="*/ 3393440 h 4072128"/>
                <a:gd name="connsiteX26" fmla="*/ 5010267 w 5065620"/>
                <a:gd name="connsiteY26" fmla="*/ 3489447 h 4072128"/>
                <a:gd name="connsiteX27" fmla="*/ 5002013 w 5065620"/>
                <a:gd name="connsiteY27" fmla="*/ 3535957 h 4072128"/>
                <a:gd name="connsiteX28" fmla="*/ 4990657 w 5065620"/>
                <a:gd name="connsiteY28" fmla="*/ 3581319 h 4072128"/>
                <a:gd name="connsiteX29" fmla="*/ 4976314 w 5065620"/>
                <a:gd name="connsiteY29" fmla="*/ 3625418 h 4072128"/>
                <a:gd name="connsiteX30" fmla="*/ 4959099 w 5065620"/>
                <a:gd name="connsiteY30" fmla="*/ 3668138 h 4072128"/>
                <a:gd name="connsiteX31" fmla="*/ 4939126 w 5065620"/>
                <a:gd name="connsiteY31" fmla="*/ 3709365 h 4072128"/>
                <a:gd name="connsiteX32" fmla="*/ 4916510 w 5065620"/>
                <a:gd name="connsiteY32" fmla="*/ 3748984 h 4072128"/>
                <a:gd name="connsiteX33" fmla="*/ 4891367 w 5065620"/>
                <a:gd name="connsiteY33" fmla="*/ 3786879 h 4072128"/>
                <a:gd name="connsiteX34" fmla="*/ 4863811 w 5065620"/>
                <a:gd name="connsiteY34" fmla="*/ 3822937 h 4072128"/>
                <a:gd name="connsiteX35" fmla="*/ 4833957 w 5065620"/>
                <a:gd name="connsiteY35" fmla="*/ 3857041 h 4072128"/>
                <a:gd name="connsiteX36" fmla="*/ 4801921 w 5065620"/>
                <a:gd name="connsiteY36" fmla="*/ 3889077 h 4072128"/>
                <a:gd name="connsiteX37" fmla="*/ 4767817 w 5065620"/>
                <a:gd name="connsiteY37" fmla="*/ 3918931 h 4072128"/>
                <a:gd name="connsiteX38" fmla="*/ 4731759 w 5065620"/>
                <a:gd name="connsiteY38" fmla="*/ 3946487 h 4072128"/>
                <a:gd name="connsiteX39" fmla="*/ 4693864 w 5065620"/>
                <a:gd name="connsiteY39" fmla="*/ 3971630 h 4072128"/>
                <a:gd name="connsiteX40" fmla="*/ 4654245 w 5065620"/>
                <a:gd name="connsiteY40" fmla="*/ 3994246 h 4072128"/>
                <a:gd name="connsiteX41" fmla="*/ 4613018 w 5065620"/>
                <a:gd name="connsiteY41" fmla="*/ 4014219 h 4072128"/>
                <a:gd name="connsiteX42" fmla="*/ 4570298 w 5065620"/>
                <a:gd name="connsiteY42" fmla="*/ 4031434 h 4072128"/>
                <a:gd name="connsiteX43" fmla="*/ 4526199 w 5065620"/>
                <a:gd name="connsiteY43" fmla="*/ 4045777 h 4072128"/>
                <a:gd name="connsiteX44" fmla="*/ 4480837 w 5065620"/>
                <a:gd name="connsiteY44" fmla="*/ 4057133 h 4072128"/>
                <a:gd name="connsiteX45" fmla="*/ 4434327 w 5065620"/>
                <a:gd name="connsiteY45" fmla="*/ 4065387 h 4072128"/>
                <a:gd name="connsiteX46" fmla="*/ 4386782 w 5065620"/>
                <a:gd name="connsiteY46" fmla="*/ 4070423 h 4072128"/>
                <a:gd name="connsiteX47" fmla="*/ 4338320 w 5065620"/>
                <a:gd name="connsiteY47" fmla="*/ 4072128 h 4072128"/>
                <a:gd name="connsiteX48" fmla="*/ 678688 w 5065620"/>
                <a:gd name="connsiteY48" fmla="*/ 4072128 h 4072128"/>
                <a:gd name="connsiteX49" fmla="*/ 630225 w 5065620"/>
                <a:gd name="connsiteY49" fmla="*/ 4070423 h 4072128"/>
                <a:gd name="connsiteX50" fmla="*/ 582680 w 5065620"/>
                <a:gd name="connsiteY50" fmla="*/ 4065387 h 4072128"/>
                <a:gd name="connsiteX51" fmla="*/ 536170 w 5065620"/>
                <a:gd name="connsiteY51" fmla="*/ 4057133 h 4072128"/>
                <a:gd name="connsiteX52" fmla="*/ 490808 w 5065620"/>
                <a:gd name="connsiteY52" fmla="*/ 4045777 h 4072128"/>
                <a:gd name="connsiteX53" fmla="*/ 446709 w 5065620"/>
                <a:gd name="connsiteY53" fmla="*/ 4031434 h 4072128"/>
                <a:gd name="connsiteX54" fmla="*/ 403989 w 5065620"/>
                <a:gd name="connsiteY54" fmla="*/ 4014219 h 4072128"/>
                <a:gd name="connsiteX55" fmla="*/ 362762 w 5065620"/>
                <a:gd name="connsiteY55" fmla="*/ 3994246 h 4072128"/>
                <a:gd name="connsiteX56" fmla="*/ 323143 w 5065620"/>
                <a:gd name="connsiteY56" fmla="*/ 3971630 h 4072128"/>
                <a:gd name="connsiteX57" fmla="*/ 285248 w 5065620"/>
                <a:gd name="connsiteY57" fmla="*/ 3946487 h 4072128"/>
                <a:gd name="connsiteX58" fmla="*/ 249190 w 5065620"/>
                <a:gd name="connsiteY58" fmla="*/ 3918931 h 4072128"/>
                <a:gd name="connsiteX59" fmla="*/ 215086 w 5065620"/>
                <a:gd name="connsiteY59" fmla="*/ 3889077 h 4072128"/>
                <a:gd name="connsiteX60" fmla="*/ 183050 w 5065620"/>
                <a:gd name="connsiteY60" fmla="*/ 3857041 h 4072128"/>
                <a:gd name="connsiteX61" fmla="*/ 153196 w 5065620"/>
                <a:gd name="connsiteY61" fmla="*/ 3822937 h 4072128"/>
                <a:gd name="connsiteX62" fmla="*/ 125640 w 5065620"/>
                <a:gd name="connsiteY62" fmla="*/ 3786879 h 4072128"/>
                <a:gd name="connsiteX63" fmla="*/ 100497 w 5065620"/>
                <a:gd name="connsiteY63" fmla="*/ 3748984 h 4072128"/>
                <a:gd name="connsiteX64" fmla="*/ 77881 w 5065620"/>
                <a:gd name="connsiteY64" fmla="*/ 3709365 h 4072128"/>
                <a:gd name="connsiteX65" fmla="*/ 57908 w 5065620"/>
                <a:gd name="connsiteY65" fmla="*/ 3668138 h 4072128"/>
                <a:gd name="connsiteX66" fmla="*/ 40693 w 5065620"/>
                <a:gd name="connsiteY66" fmla="*/ 3625418 h 4072128"/>
                <a:gd name="connsiteX67" fmla="*/ 26350 w 5065620"/>
                <a:gd name="connsiteY67" fmla="*/ 3581319 h 4072128"/>
                <a:gd name="connsiteX68" fmla="*/ 14994 w 5065620"/>
                <a:gd name="connsiteY68" fmla="*/ 3535957 h 4072128"/>
                <a:gd name="connsiteX69" fmla="*/ 6740 w 5065620"/>
                <a:gd name="connsiteY69" fmla="*/ 3489447 h 4072128"/>
                <a:gd name="connsiteX70" fmla="*/ 1704 w 5065620"/>
                <a:gd name="connsiteY70" fmla="*/ 3441902 h 4072128"/>
                <a:gd name="connsiteX71" fmla="*/ 0 w 5065620"/>
                <a:gd name="connsiteY71" fmla="*/ 3393440 h 4072128"/>
                <a:gd name="connsiteX72" fmla="*/ 0 w 5065620"/>
                <a:gd name="connsiteY72" fmla="*/ 678688 h 4072128"/>
                <a:gd name="connsiteX0" fmla="*/ 0 w 5063430"/>
                <a:gd name="connsiteY0" fmla="*/ 678688 h 4072128"/>
                <a:gd name="connsiteX1" fmla="*/ 1704 w 5063430"/>
                <a:gd name="connsiteY1" fmla="*/ 630225 h 4072128"/>
                <a:gd name="connsiteX2" fmla="*/ 6740 w 5063430"/>
                <a:gd name="connsiteY2" fmla="*/ 582680 h 4072128"/>
                <a:gd name="connsiteX3" fmla="*/ 14994 w 5063430"/>
                <a:gd name="connsiteY3" fmla="*/ 536170 h 4072128"/>
                <a:gd name="connsiteX4" fmla="*/ 26350 w 5063430"/>
                <a:gd name="connsiteY4" fmla="*/ 490808 h 4072128"/>
                <a:gd name="connsiteX5" fmla="*/ 40693 w 5063430"/>
                <a:gd name="connsiteY5" fmla="*/ 446709 h 4072128"/>
                <a:gd name="connsiteX6" fmla="*/ 57908 w 5063430"/>
                <a:gd name="connsiteY6" fmla="*/ 403989 h 4072128"/>
                <a:gd name="connsiteX7" fmla="*/ 77881 w 5063430"/>
                <a:gd name="connsiteY7" fmla="*/ 362762 h 4072128"/>
                <a:gd name="connsiteX8" fmla="*/ 100497 w 5063430"/>
                <a:gd name="connsiteY8" fmla="*/ 323143 h 4072128"/>
                <a:gd name="connsiteX9" fmla="*/ 125640 w 5063430"/>
                <a:gd name="connsiteY9" fmla="*/ 285248 h 4072128"/>
                <a:gd name="connsiteX10" fmla="*/ 153196 w 5063430"/>
                <a:gd name="connsiteY10" fmla="*/ 249190 h 4072128"/>
                <a:gd name="connsiteX11" fmla="*/ 183050 w 5063430"/>
                <a:gd name="connsiteY11" fmla="*/ 215086 h 4072128"/>
                <a:gd name="connsiteX12" fmla="*/ 215086 w 5063430"/>
                <a:gd name="connsiteY12" fmla="*/ 183050 h 4072128"/>
                <a:gd name="connsiteX13" fmla="*/ 249190 w 5063430"/>
                <a:gd name="connsiteY13" fmla="*/ 153196 h 4072128"/>
                <a:gd name="connsiteX14" fmla="*/ 285248 w 5063430"/>
                <a:gd name="connsiteY14" fmla="*/ 125640 h 4072128"/>
                <a:gd name="connsiteX15" fmla="*/ 323143 w 5063430"/>
                <a:gd name="connsiteY15" fmla="*/ 100497 h 4072128"/>
                <a:gd name="connsiteX16" fmla="*/ 362762 w 5063430"/>
                <a:gd name="connsiteY16" fmla="*/ 77881 h 4072128"/>
                <a:gd name="connsiteX17" fmla="*/ 403989 w 5063430"/>
                <a:gd name="connsiteY17" fmla="*/ 57908 h 4072128"/>
                <a:gd name="connsiteX18" fmla="*/ 446709 w 5063430"/>
                <a:gd name="connsiteY18" fmla="*/ 40693 h 4072128"/>
                <a:gd name="connsiteX19" fmla="*/ 490808 w 5063430"/>
                <a:gd name="connsiteY19" fmla="*/ 26350 h 4072128"/>
                <a:gd name="connsiteX20" fmla="*/ 536170 w 5063430"/>
                <a:gd name="connsiteY20" fmla="*/ 14994 h 4072128"/>
                <a:gd name="connsiteX21" fmla="*/ 582680 w 5063430"/>
                <a:gd name="connsiteY21" fmla="*/ 6740 h 4072128"/>
                <a:gd name="connsiteX22" fmla="*/ 630225 w 5063430"/>
                <a:gd name="connsiteY22" fmla="*/ 1704 h 4072128"/>
                <a:gd name="connsiteX23" fmla="*/ 678688 w 5063430"/>
                <a:gd name="connsiteY23" fmla="*/ 0 h 4072128"/>
                <a:gd name="connsiteX24" fmla="*/ 4338320 w 5063430"/>
                <a:gd name="connsiteY24" fmla="*/ 0 h 4072128"/>
                <a:gd name="connsiteX25" fmla="*/ 5017008 w 5063430"/>
                <a:gd name="connsiteY25" fmla="*/ 3393440 h 4072128"/>
                <a:gd name="connsiteX26" fmla="*/ 5002013 w 5063430"/>
                <a:gd name="connsiteY26" fmla="*/ 3535957 h 4072128"/>
                <a:gd name="connsiteX27" fmla="*/ 4990657 w 5063430"/>
                <a:gd name="connsiteY27" fmla="*/ 3581319 h 4072128"/>
                <a:gd name="connsiteX28" fmla="*/ 4976314 w 5063430"/>
                <a:gd name="connsiteY28" fmla="*/ 3625418 h 4072128"/>
                <a:gd name="connsiteX29" fmla="*/ 4959099 w 5063430"/>
                <a:gd name="connsiteY29" fmla="*/ 3668138 h 4072128"/>
                <a:gd name="connsiteX30" fmla="*/ 4939126 w 5063430"/>
                <a:gd name="connsiteY30" fmla="*/ 3709365 h 4072128"/>
                <a:gd name="connsiteX31" fmla="*/ 4916510 w 5063430"/>
                <a:gd name="connsiteY31" fmla="*/ 3748984 h 4072128"/>
                <a:gd name="connsiteX32" fmla="*/ 4891367 w 5063430"/>
                <a:gd name="connsiteY32" fmla="*/ 3786879 h 4072128"/>
                <a:gd name="connsiteX33" fmla="*/ 4863811 w 5063430"/>
                <a:gd name="connsiteY33" fmla="*/ 3822937 h 4072128"/>
                <a:gd name="connsiteX34" fmla="*/ 4833957 w 5063430"/>
                <a:gd name="connsiteY34" fmla="*/ 3857041 h 4072128"/>
                <a:gd name="connsiteX35" fmla="*/ 4801921 w 5063430"/>
                <a:gd name="connsiteY35" fmla="*/ 3889077 h 4072128"/>
                <a:gd name="connsiteX36" fmla="*/ 4767817 w 5063430"/>
                <a:gd name="connsiteY36" fmla="*/ 3918931 h 4072128"/>
                <a:gd name="connsiteX37" fmla="*/ 4731759 w 5063430"/>
                <a:gd name="connsiteY37" fmla="*/ 3946487 h 4072128"/>
                <a:gd name="connsiteX38" fmla="*/ 4693864 w 5063430"/>
                <a:gd name="connsiteY38" fmla="*/ 3971630 h 4072128"/>
                <a:gd name="connsiteX39" fmla="*/ 4654245 w 5063430"/>
                <a:gd name="connsiteY39" fmla="*/ 3994246 h 4072128"/>
                <a:gd name="connsiteX40" fmla="*/ 4613018 w 5063430"/>
                <a:gd name="connsiteY40" fmla="*/ 4014219 h 4072128"/>
                <a:gd name="connsiteX41" fmla="*/ 4570298 w 5063430"/>
                <a:gd name="connsiteY41" fmla="*/ 4031434 h 4072128"/>
                <a:gd name="connsiteX42" fmla="*/ 4526199 w 5063430"/>
                <a:gd name="connsiteY42" fmla="*/ 4045777 h 4072128"/>
                <a:gd name="connsiteX43" fmla="*/ 4480837 w 5063430"/>
                <a:gd name="connsiteY43" fmla="*/ 4057133 h 4072128"/>
                <a:gd name="connsiteX44" fmla="*/ 4434327 w 5063430"/>
                <a:gd name="connsiteY44" fmla="*/ 4065387 h 4072128"/>
                <a:gd name="connsiteX45" fmla="*/ 4386782 w 5063430"/>
                <a:gd name="connsiteY45" fmla="*/ 4070423 h 4072128"/>
                <a:gd name="connsiteX46" fmla="*/ 4338320 w 5063430"/>
                <a:gd name="connsiteY46" fmla="*/ 4072128 h 4072128"/>
                <a:gd name="connsiteX47" fmla="*/ 678688 w 5063430"/>
                <a:gd name="connsiteY47" fmla="*/ 4072128 h 4072128"/>
                <a:gd name="connsiteX48" fmla="*/ 630225 w 5063430"/>
                <a:gd name="connsiteY48" fmla="*/ 4070423 h 4072128"/>
                <a:gd name="connsiteX49" fmla="*/ 582680 w 5063430"/>
                <a:gd name="connsiteY49" fmla="*/ 4065387 h 4072128"/>
                <a:gd name="connsiteX50" fmla="*/ 536170 w 5063430"/>
                <a:gd name="connsiteY50" fmla="*/ 4057133 h 4072128"/>
                <a:gd name="connsiteX51" fmla="*/ 490808 w 5063430"/>
                <a:gd name="connsiteY51" fmla="*/ 4045777 h 4072128"/>
                <a:gd name="connsiteX52" fmla="*/ 446709 w 5063430"/>
                <a:gd name="connsiteY52" fmla="*/ 4031434 h 4072128"/>
                <a:gd name="connsiteX53" fmla="*/ 403989 w 5063430"/>
                <a:gd name="connsiteY53" fmla="*/ 4014219 h 4072128"/>
                <a:gd name="connsiteX54" fmla="*/ 362762 w 5063430"/>
                <a:gd name="connsiteY54" fmla="*/ 3994246 h 4072128"/>
                <a:gd name="connsiteX55" fmla="*/ 323143 w 5063430"/>
                <a:gd name="connsiteY55" fmla="*/ 3971630 h 4072128"/>
                <a:gd name="connsiteX56" fmla="*/ 285248 w 5063430"/>
                <a:gd name="connsiteY56" fmla="*/ 3946487 h 4072128"/>
                <a:gd name="connsiteX57" fmla="*/ 249190 w 5063430"/>
                <a:gd name="connsiteY57" fmla="*/ 3918931 h 4072128"/>
                <a:gd name="connsiteX58" fmla="*/ 215086 w 5063430"/>
                <a:gd name="connsiteY58" fmla="*/ 3889077 h 4072128"/>
                <a:gd name="connsiteX59" fmla="*/ 183050 w 5063430"/>
                <a:gd name="connsiteY59" fmla="*/ 3857041 h 4072128"/>
                <a:gd name="connsiteX60" fmla="*/ 153196 w 5063430"/>
                <a:gd name="connsiteY60" fmla="*/ 3822937 h 4072128"/>
                <a:gd name="connsiteX61" fmla="*/ 125640 w 5063430"/>
                <a:gd name="connsiteY61" fmla="*/ 3786879 h 4072128"/>
                <a:gd name="connsiteX62" fmla="*/ 100497 w 5063430"/>
                <a:gd name="connsiteY62" fmla="*/ 3748984 h 4072128"/>
                <a:gd name="connsiteX63" fmla="*/ 77881 w 5063430"/>
                <a:gd name="connsiteY63" fmla="*/ 3709365 h 4072128"/>
                <a:gd name="connsiteX64" fmla="*/ 57908 w 5063430"/>
                <a:gd name="connsiteY64" fmla="*/ 3668138 h 4072128"/>
                <a:gd name="connsiteX65" fmla="*/ 40693 w 5063430"/>
                <a:gd name="connsiteY65" fmla="*/ 3625418 h 4072128"/>
                <a:gd name="connsiteX66" fmla="*/ 26350 w 5063430"/>
                <a:gd name="connsiteY66" fmla="*/ 3581319 h 4072128"/>
                <a:gd name="connsiteX67" fmla="*/ 14994 w 5063430"/>
                <a:gd name="connsiteY67" fmla="*/ 3535957 h 4072128"/>
                <a:gd name="connsiteX68" fmla="*/ 6740 w 5063430"/>
                <a:gd name="connsiteY68" fmla="*/ 3489447 h 4072128"/>
                <a:gd name="connsiteX69" fmla="*/ 1704 w 5063430"/>
                <a:gd name="connsiteY69" fmla="*/ 3441902 h 4072128"/>
                <a:gd name="connsiteX70" fmla="*/ 0 w 5063430"/>
                <a:gd name="connsiteY70" fmla="*/ 3393440 h 4072128"/>
                <a:gd name="connsiteX71" fmla="*/ 0 w 5063430"/>
                <a:gd name="connsiteY71" fmla="*/ 678688 h 4072128"/>
                <a:gd name="connsiteX0" fmla="*/ 0 w 5002013"/>
                <a:gd name="connsiteY0" fmla="*/ 678688 h 4072128"/>
                <a:gd name="connsiteX1" fmla="*/ 1704 w 5002013"/>
                <a:gd name="connsiteY1" fmla="*/ 630225 h 4072128"/>
                <a:gd name="connsiteX2" fmla="*/ 6740 w 5002013"/>
                <a:gd name="connsiteY2" fmla="*/ 582680 h 4072128"/>
                <a:gd name="connsiteX3" fmla="*/ 14994 w 5002013"/>
                <a:gd name="connsiteY3" fmla="*/ 536170 h 4072128"/>
                <a:gd name="connsiteX4" fmla="*/ 26350 w 5002013"/>
                <a:gd name="connsiteY4" fmla="*/ 490808 h 4072128"/>
                <a:gd name="connsiteX5" fmla="*/ 40693 w 5002013"/>
                <a:gd name="connsiteY5" fmla="*/ 446709 h 4072128"/>
                <a:gd name="connsiteX6" fmla="*/ 57908 w 5002013"/>
                <a:gd name="connsiteY6" fmla="*/ 403989 h 4072128"/>
                <a:gd name="connsiteX7" fmla="*/ 77881 w 5002013"/>
                <a:gd name="connsiteY7" fmla="*/ 362762 h 4072128"/>
                <a:gd name="connsiteX8" fmla="*/ 100497 w 5002013"/>
                <a:gd name="connsiteY8" fmla="*/ 323143 h 4072128"/>
                <a:gd name="connsiteX9" fmla="*/ 125640 w 5002013"/>
                <a:gd name="connsiteY9" fmla="*/ 285248 h 4072128"/>
                <a:gd name="connsiteX10" fmla="*/ 153196 w 5002013"/>
                <a:gd name="connsiteY10" fmla="*/ 249190 h 4072128"/>
                <a:gd name="connsiteX11" fmla="*/ 183050 w 5002013"/>
                <a:gd name="connsiteY11" fmla="*/ 215086 h 4072128"/>
                <a:gd name="connsiteX12" fmla="*/ 215086 w 5002013"/>
                <a:gd name="connsiteY12" fmla="*/ 183050 h 4072128"/>
                <a:gd name="connsiteX13" fmla="*/ 249190 w 5002013"/>
                <a:gd name="connsiteY13" fmla="*/ 153196 h 4072128"/>
                <a:gd name="connsiteX14" fmla="*/ 285248 w 5002013"/>
                <a:gd name="connsiteY14" fmla="*/ 125640 h 4072128"/>
                <a:gd name="connsiteX15" fmla="*/ 323143 w 5002013"/>
                <a:gd name="connsiteY15" fmla="*/ 100497 h 4072128"/>
                <a:gd name="connsiteX16" fmla="*/ 362762 w 5002013"/>
                <a:gd name="connsiteY16" fmla="*/ 77881 h 4072128"/>
                <a:gd name="connsiteX17" fmla="*/ 403989 w 5002013"/>
                <a:gd name="connsiteY17" fmla="*/ 57908 h 4072128"/>
                <a:gd name="connsiteX18" fmla="*/ 446709 w 5002013"/>
                <a:gd name="connsiteY18" fmla="*/ 40693 h 4072128"/>
                <a:gd name="connsiteX19" fmla="*/ 490808 w 5002013"/>
                <a:gd name="connsiteY19" fmla="*/ 26350 h 4072128"/>
                <a:gd name="connsiteX20" fmla="*/ 536170 w 5002013"/>
                <a:gd name="connsiteY20" fmla="*/ 14994 h 4072128"/>
                <a:gd name="connsiteX21" fmla="*/ 582680 w 5002013"/>
                <a:gd name="connsiteY21" fmla="*/ 6740 h 4072128"/>
                <a:gd name="connsiteX22" fmla="*/ 630225 w 5002013"/>
                <a:gd name="connsiteY22" fmla="*/ 1704 h 4072128"/>
                <a:gd name="connsiteX23" fmla="*/ 678688 w 5002013"/>
                <a:gd name="connsiteY23" fmla="*/ 0 h 4072128"/>
                <a:gd name="connsiteX24" fmla="*/ 4338320 w 5002013"/>
                <a:gd name="connsiteY24" fmla="*/ 0 h 4072128"/>
                <a:gd name="connsiteX25" fmla="*/ 5002013 w 5002013"/>
                <a:gd name="connsiteY25" fmla="*/ 3535957 h 4072128"/>
                <a:gd name="connsiteX26" fmla="*/ 4990657 w 5002013"/>
                <a:gd name="connsiteY26" fmla="*/ 3581319 h 4072128"/>
                <a:gd name="connsiteX27" fmla="*/ 4976314 w 5002013"/>
                <a:gd name="connsiteY27" fmla="*/ 3625418 h 4072128"/>
                <a:gd name="connsiteX28" fmla="*/ 4959099 w 5002013"/>
                <a:gd name="connsiteY28" fmla="*/ 3668138 h 4072128"/>
                <a:gd name="connsiteX29" fmla="*/ 4939126 w 5002013"/>
                <a:gd name="connsiteY29" fmla="*/ 3709365 h 4072128"/>
                <a:gd name="connsiteX30" fmla="*/ 4916510 w 5002013"/>
                <a:gd name="connsiteY30" fmla="*/ 3748984 h 4072128"/>
                <a:gd name="connsiteX31" fmla="*/ 4891367 w 5002013"/>
                <a:gd name="connsiteY31" fmla="*/ 3786879 h 4072128"/>
                <a:gd name="connsiteX32" fmla="*/ 4863811 w 5002013"/>
                <a:gd name="connsiteY32" fmla="*/ 3822937 h 4072128"/>
                <a:gd name="connsiteX33" fmla="*/ 4833957 w 5002013"/>
                <a:gd name="connsiteY33" fmla="*/ 3857041 h 4072128"/>
                <a:gd name="connsiteX34" fmla="*/ 4801921 w 5002013"/>
                <a:gd name="connsiteY34" fmla="*/ 3889077 h 4072128"/>
                <a:gd name="connsiteX35" fmla="*/ 4767817 w 5002013"/>
                <a:gd name="connsiteY35" fmla="*/ 3918931 h 4072128"/>
                <a:gd name="connsiteX36" fmla="*/ 4731759 w 5002013"/>
                <a:gd name="connsiteY36" fmla="*/ 3946487 h 4072128"/>
                <a:gd name="connsiteX37" fmla="*/ 4693864 w 5002013"/>
                <a:gd name="connsiteY37" fmla="*/ 3971630 h 4072128"/>
                <a:gd name="connsiteX38" fmla="*/ 4654245 w 5002013"/>
                <a:gd name="connsiteY38" fmla="*/ 3994246 h 4072128"/>
                <a:gd name="connsiteX39" fmla="*/ 4613018 w 5002013"/>
                <a:gd name="connsiteY39" fmla="*/ 4014219 h 4072128"/>
                <a:gd name="connsiteX40" fmla="*/ 4570298 w 5002013"/>
                <a:gd name="connsiteY40" fmla="*/ 4031434 h 4072128"/>
                <a:gd name="connsiteX41" fmla="*/ 4526199 w 5002013"/>
                <a:gd name="connsiteY41" fmla="*/ 4045777 h 4072128"/>
                <a:gd name="connsiteX42" fmla="*/ 4480837 w 5002013"/>
                <a:gd name="connsiteY42" fmla="*/ 4057133 h 4072128"/>
                <a:gd name="connsiteX43" fmla="*/ 4434327 w 5002013"/>
                <a:gd name="connsiteY43" fmla="*/ 4065387 h 4072128"/>
                <a:gd name="connsiteX44" fmla="*/ 4386782 w 5002013"/>
                <a:gd name="connsiteY44" fmla="*/ 4070423 h 4072128"/>
                <a:gd name="connsiteX45" fmla="*/ 4338320 w 5002013"/>
                <a:gd name="connsiteY45" fmla="*/ 4072128 h 4072128"/>
                <a:gd name="connsiteX46" fmla="*/ 678688 w 5002013"/>
                <a:gd name="connsiteY46" fmla="*/ 4072128 h 4072128"/>
                <a:gd name="connsiteX47" fmla="*/ 630225 w 5002013"/>
                <a:gd name="connsiteY47" fmla="*/ 4070423 h 4072128"/>
                <a:gd name="connsiteX48" fmla="*/ 582680 w 5002013"/>
                <a:gd name="connsiteY48" fmla="*/ 4065387 h 4072128"/>
                <a:gd name="connsiteX49" fmla="*/ 536170 w 5002013"/>
                <a:gd name="connsiteY49" fmla="*/ 4057133 h 4072128"/>
                <a:gd name="connsiteX50" fmla="*/ 490808 w 5002013"/>
                <a:gd name="connsiteY50" fmla="*/ 4045777 h 4072128"/>
                <a:gd name="connsiteX51" fmla="*/ 446709 w 5002013"/>
                <a:gd name="connsiteY51" fmla="*/ 4031434 h 4072128"/>
                <a:gd name="connsiteX52" fmla="*/ 403989 w 5002013"/>
                <a:gd name="connsiteY52" fmla="*/ 4014219 h 4072128"/>
                <a:gd name="connsiteX53" fmla="*/ 362762 w 5002013"/>
                <a:gd name="connsiteY53" fmla="*/ 3994246 h 4072128"/>
                <a:gd name="connsiteX54" fmla="*/ 323143 w 5002013"/>
                <a:gd name="connsiteY54" fmla="*/ 3971630 h 4072128"/>
                <a:gd name="connsiteX55" fmla="*/ 285248 w 5002013"/>
                <a:gd name="connsiteY55" fmla="*/ 3946487 h 4072128"/>
                <a:gd name="connsiteX56" fmla="*/ 249190 w 5002013"/>
                <a:gd name="connsiteY56" fmla="*/ 3918931 h 4072128"/>
                <a:gd name="connsiteX57" fmla="*/ 215086 w 5002013"/>
                <a:gd name="connsiteY57" fmla="*/ 3889077 h 4072128"/>
                <a:gd name="connsiteX58" fmla="*/ 183050 w 5002013"/>
                <a:gd name="connsiteY58" fmla="*/ 3857041 h 4072128"/>
                <a:gd name="connsiteX59" fmla="*/ 153196 w 5002013"/>
                <a:gd name="connsiteY59" fmla="*/ 3822937 h 4072128"/>
                <a:gd name="connsiteX60" fmla="*/ 125640 w 5002013"/>
                <a:gd name="connsiteY60" fmla="*/ 3786879 h 4072128"/>
                <a:gd name="connsiteX61" fmla="*/ 100497 w 5002013"/>
                <a:gd name="connsiteY61" fmla="*/ 3748984 h 4072128"/>
                <a:gd name="connsiteX62" fmla="*/ 77881 w 5002013"/>
                <a:gd name="connsiteY62" fmla="*/ 3709365 h 4072128"/>
                <a:gd name="connsiteX63" fmla="*/ 57908 w 5002013"/>
                <a:gd name="connsiteY63" fmla="*/ 3668138 h 4072128"/>
                <a:gd name="connsiteX64" fmla="*/ 40693 w 5002013"/>
                <a:gd name="connsiteY64" fmla="*/ 3625418 h 4072128"/>
                <a:gd name="connsiteX65" fmla="*/ 26350 w 5002013"/>
                <a:gd name="connsiteY65" fmla="*/ 3581319 h 4072128"/>
                <a:gd name="connsiteX66" fmla="*/ 14994 w 5002013"/>
                <a:gd name="connsiteY66" fmla="*/ 3535957 h 4072128"/>
                <a:gd name="connsiteX67" fmla="*/ 6740 w 5002013"/>
                <a:gd name="connsiteY67" fmla="*/ 3489447 h 4072128"/>
                <a:gd name="connsiteX68" fmla="*/ 1704 w 5002013"/>
                <a:gd name="connsiteY68" fmla="*/ 3441902 h 4072128"/>
                <a:gd name="connsiteX69" fmla="*/ 0 w 5002013"/>
                <a:gd name="connsiteY69" fmla="*/ 3393440 h 4072128"/>
                <a:gd name="connsiteX70" fmla="*/ 0 w 5002013"/>
                <a:gd name="connsiteY70" fmla="*/ 678688 h 4072128"/>
                <a:gd name="connsiteX0" fmla="*/ 0 w 4990658"/>
                <a:gd name="connsiteY0" fmla="*/ 678688 h 4072128"/>
                <a:gd name="connsiteX1" fmla="*/ 1704 w 4990658"/>
                <a:gd name="connsiteY1" fmla="*/ 630225 h 4072128"/>
                <a:gd name="connsiteX2" fmla="*/ 6740 w 4990658"/>
                <a:gd name="connsiteY2" fmla="*/ 582680 h 4072128"/>
                <a:gd name="connsiteX3" fmla="*/ 14994 w 4990658"/>
                <a:gd name="connsiteY3" fmla="*/ 536170 h 4072128"/>
                <a:gd name="connsiteX4" fmla="*/ 26350 w 4990658"/>
                <a:gd name="connsiteY4" fmla="*/ 490808 h 4072128"/>
                <a:gd name="connsiteX5" fmla="*/ 40693 w 4990658"/>
                <a:gd name="connsiteY5" fmla="*/ 446709 h 4072128"/>
                <a:gd name="connsiteX6" fmla="*/ 57908 w 4990658"/>
                <a:gd name="connsiteY6" fmla="*/ 403989 h 4072128"/>
                <a:gd name="connsiteX7" fmla="*/ 77881 w 4990658"/>
                <a:gd name="connsiteY7" fmla="*/ 362762 h 4072128"/>
                <a:gd name="connsiteX8" fmla="*/ 100497 w 4990658"/>
                <a:gd name="connsiteY8" fmla="*/ 323143 h 4072128"/>
                <a:gd name="connsiteX9" fmla="*/ 125640 w 4990658"/>
                <a:gd name="connsiteY9" fmla="*/ 285248 h 4072128"/>
                <a:gd name="connsiteX10" fmla="*/ 153196 w 4990658"/>
                <a:gd name="connsiteY10" fmla="*/ 249190 h 4072128"/>
                <a:gd name="connsiteX11" fmla="*/ 183050 w 4990658"/>
                <a:gd name="connsiteY11" fmla="*/ 215086 h 4072128"/>
                <a:gd name="connsiteX12" fmla="*/ 215086 w 4990658"/>
                <a:gd name="connsiteY12" fmla="*/ 183050 h 4072128"/>
                <a:gd name="connsiteX13" fmla="*/ 249190 w 4990658"/>
                <a:gd name="connsiteY13" fmla="*/ 153196 h 4072128"/>
                <a:gd name="connsiteX14" fmla="*/ 285248 w 4990658"/>
                <a:gd name="connsiteY14" fmla="*/ 125640 h 4072128"/>
                <a:gd name="connsiteX15" fmla="*/ 323143 w 4990658"/>
                <a:gd name="connsiteY15" fmla="*/ 100497 h 4072128"/>
                <a:gd name="connsiteX16" fmla="*/ 362762 w 4990658"/>
                <a:gd name="connsiteY16" fmla="*/ 77881 h 4072128"/>
                <a:gd name="connsiteX17" fmla="*/ 403989 w 4990658"/>
                <a:gd name="connsiteY17" fmla="*/ 57908 h 4072128"/>
                <a:gd name="connsiteX18" fmla="*/ 446709 w 4990658"/>
                <a:gd name="connsiteY18" fmla="*/ 40693 h 4072128"/>
                <a:gd name="connsiteX19" fmla="*/ 490808 w 4990658"/>
                <a:gd name="connsiteY19" fmla="*/ 26350 h 4072128"/>
                <a:gd name="connsiteX20" fmla="*/ 536170 w 4990658"/>
                <a:gd name="connsiteY20" fmla="*/ 14994 h 4072128"/>
                <a:gd name="connsiteX21" fmla="*/ 582680 w 4990658"/>
                <a:gd name="connsiteY21" fmla="*/ 6740 h 4072128"/>
                <a:gd name="connsiteX22" fmla="*/ 630225 w 4990658"/>
                <a:gd name="connsiteY22" fmla="*/ 1704 h 4072128"/>
                <a:gd name="connsiteX23" fmla="*/ 678688 w 4990658"/>
                <a:gd name="connsiteY23" fmla="*/ 0 h 4072128"/>
                <a:gd name="connsiteX24" fmla="*/ 4338320 w 4990658"/>
                <a:gd name="connsiteY24" fmla="*/ 0 h 4072128"/>
                <a:gd name="connsiteX25" fmla="*/ 4990657 w 4990658"/>
                <a:gd name="connsiteY25" fmla="*/ 3581319 h 4072128"/>
                <a:gd name="connsiteX26" fmla="*/ 4976314 w 4990658"/>
                <a:gd name="connsiteY26" fmla="*/ 3625418 h 4072128"/>
                <a:gd name="connsiteX27" fmla="*/ 4959099 w 4990658"/>
                <a:gd name="connsiteY27" fmla="*/ 3668138 h 4072128"/>
                <a:gd name="connsiteX28" fmla="*/ 4939126 w 4990658"/>
                <a:gd name="connsiteY28" fmla="*/ 3709365 h 4072128"/>
                <a:gd name="connsiteX29" fmla="*/ 4916510 w 4990658"/>
                <a:gd name="connsiteY29" fmla="*/ 3748984 h 4072128"/>
                <a:gd name="connsiteX30" fmla="*/ 4891367 w 4990658"/>
                <a:gd name="connsiteY30" fmla="*/ 3786879 h 4072128"/>
                <a:gd name="connsiteX31" fmla="*/ 4863811 w 4990658"/>
                <a:gd name="connsiteY31" fmla="*/ 3822937 h 4072128"/>
                <a:gd name="connsiteX32" fmla="*/ 4833957 w 4990658"/>
                <a:gd name="connsiteY32" fmla="*/ 3857041 h 4072128"/>
                <a:gd name="connsiteX33" fmla="*/ 4801921 w 4990658"/>
                <a:gd name="connsiteY33" fmla="*/ 3889077 h 4072128"/>
                <a:gd name="connsiteX34" fmla="*/ 4767817 w 4990658"/>
                <a:gd name="connsiteY34" fmla="*/ 3918931 h 4072128"/>
                <a:gd name="connsiteX35" fmla="*/ 4731759 w 4990658"/>
                <a:gd name="connsiteY35" fmla="*/ 3946487 h 4072128"/>
                <a:gd name="connsiteX36" fmla="*/ 4693864 w 4990658"/>
                <a:gd name="connsiteY36" fmla="*/ 3971630 h 4072128"/>
                <a:gd name="connsiteX37" fmla="*/ 4654245 w 4990658"/>
                <a:gd name="connsiteY37" fmla="*/ 3994246 h 4072128"/>
                <a:gd name="connsiteX38" fmla="*/ 4613018 w 4990658"/>
                <a:gd name="connsiteY38" fmla="*/ 4014219 h 4072128"/>
                <a:gd name="connsiteX39" fmla="*/ 4570298 w 4990658"/>
                <a:gd name="connsiteY39" fmla="*/ 4031434 h 4072128"/>
                <a:gd name="connsiteX40" fmla="*/ 4526199 w 4990658"/>
                <a:gd name="connsiteY40" fmla="*/ 4045777 h 4072128"/>
                <a:gd name="connsiteX41" fmla="*/ 4480837 w 4990658"/>
                <a:gd name="connsiteY41" fmla="*/ 4057133 h 4072128"/>
                <a:gd name="connsiteX42" fmla="*/ 4434327 w 4990658"/>
                <a:gd name="connsiteY42" fmla="*/ 4065387 h 4072128"/>
                <a:gd name="connsiteX43" fmla="*/ 4386782 w 4990658"/>
                <a:gd name="connsiteY43" fmla="*/ 4070423 h 4072128"/>
                <a:gd name="connsiteX44" fmla="*/ 4338320 w 4990658"/>
                <a:gd name="connsiteY44" fmla="*/ 4072128 h 4072128"/>
                <a:gd name="connsiteX45" fmla="*/ 678688 w 4990658"/>
                <a:gd name="connsiteY45" fmla="*/ 4072128 h 4072128"/>
                <a:gd name="connsiteX46" fmla="*/ 630225 w 4990658"/>
                <a:gd name="connsiteY46" fmla="*/ 4070423 h 4072128"/>
                <a:gd name="connsiteX47" fmla="*/ 582680 w 4990658"/>
                <a:gd name="connsiteY47" fmla="*/ 4065387 h 4072128"/>
                <a:gd name="connsiteX48" fmla="*/ 536170 w 4990658"/>
                <a:gd name="connsiteY48" fmla="*/ 4057133 h 4072128"/>
                <a:gd name="connsiteX49" fmla="*/ 490808 w 4990658"/>
                <a:gd name="connsiteY49" fmla="*/ 4045777 h 4072128"/>
                <a:gd name="connsiteX50" fmla="*/ 446709 w 4990658"/>
                <a:gd name="connsiteY50" fmla="*/ 4031434 h 4072128"/>
                <a:gd name="connsiteX51" fmla="*/ 403989 w 4990658"/>
                <a:gd name="connsiteY51" fmla="*/ 4014219 h 4072128"/>
                <a:gd name="connsiteX52" fmla="*/ 362762 w 4990658"/>
                <a:gd name="connsiteY52" fmla="*/ 3994246 h 4072128"/>
                <a:gd name="connsiteX53" fmla="*/ 323143 w 4990658"/>
                <a:gd name="connsiteY53" fmla="*/ 3971630 h 4072128"/>
                <a:gd name="connsiteX54" fmla="*/ 285248 w 4990658"/>
                <a:gd name="connsiteY54" fmla="*/ 3946487 h 4072128"/>
                <a:gd name="connsiteX55" fmla="*/ 249190 w 4990658"/>
                <a:gd name="connsiteY55" fmla="*/ 3918931 h 4072128"/>
                <a:gd name="connsiteX56" fmla="*/ 215086 w 4990658"/>
                <a:gd name="connsiteY56" fmla="*/ 3889077 h 4072128"/>
                <a:gd name="connsiteX57" fmla="*/ 183050 w 4990658"/>
                <a:gd name="connsiteY57" fmla="*/ 3857041 h 4072128"/>
                <a:gd name="connsiteX58" fmla="*/ 153196 w 4990658"/>
                <a:gd name="connsiteY58" fmla="*/ 3822937 h 4072128"/>
                <a:gd name="connsiteX59" fmla="*/ 125640 w 4990658"/>
                <a:gd name="connsiteY59" fmla="*/ 3786879 h 4072128"/>
                <a:gd name="connsiteX60" fmla="*/ 100497 w 4990658"/>
                <a:gd name="connsiteY60" fmla="*/ 3748984 h 4072128"/>
                <a:gd name="connsiteX61" fmla="*/ 77881 w 4990658"/>
                <a:gd name="connsiteY61" fmla="*/ 3709365 h 4072128"/>
                <a:gd name="connsiteX62" fmla="*/ 57908 w 4990658"/>
                <a:gd name="connsiteY62" fmla="*/ 3668138 h 4072128"/>
                <a:gd name="connsiteX63" fmla="*/ 40693 w 4990658"/>
                <a:gd name="connsiteY63" fmla="*/ 3625418 h 4072128"/>
                <a:gd name="connsiteX64" fmla="*/ 26350 w 4990658"/>
                <a:gd name="connsiteY64" fmla="*/ 3581319 h 4072128"/>
                <a:gd name="connsiteX65" fmla="*/ 14994 w 4990658"/>
                <a:gd name="connsiteY65" fmla="*/ 3535957 h 4072128"/>
                <a:gd name="connsiteX66" fmla="*/ 6740 w 4990658"/>
                <a:gd name="connsiteY66" fmla="*/ 3489447 h 4072128"/>
                <a:gd name="connsiteX67" fmla="*/ 1704 w 4990658"/>
                <a:gd name="connsiteY67" fmla="*/ 3441902 h 4072128"/>
                <a:gd name="connsiteX68" fmla="*/ 0 w 4990658"/>
                <a:gd name="connsiteY68" fmla="*/ 3393440 h 4072128"/>
                <a:gd name="connsiteX69" fmla="*/ 0 w 4990658"/>
                <a:gd name="connsiteY69" fmla="*/ 678688 h 4072128"/>
                <a:gd name="connsiteX0" fmla="*/ 0 w 4990656"/>
                <a:gd name="connsiteY0" fmla="*/ 678688 h 4072128"/>
                <a:gd name="connsiteX1" fmla="*/ 1704 w 4990656"/>
                <a:gd name="connsiteY1" fmla="*/ 630225 h 4072128"/>
                <a:gd name="connsiteX2" fmla="*/ 6740 w 4990656"/>
                <a:gd name="connsiteY2" fmla="*/ 582680 h 4072128"/>
                <a:gd name="connsiteX3" fmla="*/ 14994 w 4990656"/>
                <a:gd name="connsiteY3" fmla="*/ 536170 h 4072128"/>
                <a:gd name="connsiteX4" fmla="*/ 26350 w 4990656"/>
                <a:gd name="connsiteY4" fmla="*/ 490808 h 4072128"/>
                <a:gd name="connsiteX5" fmla="*/ 40693 w 4990656"/>
                <a:gd name="connsiteY5" fmla="*/ 446709 h 4072128"/>
                <a:gd name="connsiteX6" fmla="*/ 57908 w 4990656"/>
                <a:gd name="connsiteY6" fmla="*/ 403989 h 4072128"/>
                <a:gd name="connsiteX7" fmla="*/ 77881 w 4990656"/>
                <a:gd name="connsiteY7" fmla="*/ 362762 h 4072128"/>
                <a:gd name="connsiteX8" fmla="*/ 100497 w 4990656"/>
                <a:gd name="connsiteY8" fmla="*/ 323143 h 4072128"/>
                <a:gd name="connsiteX9" fmla="*/ 125640 w 4990656"/>
                <a:gd name="connsiteY9" fmla="*/ 285248 h 4072128"/>
                <a:gd name="connsiteX10" fmla="*/ 153196 w 4990656"/>
                <a:gd name="connsiteY10" fmla="*/ 249190 h 4072128"/>
                <a:gd name="connsiteX11" fmla="*/ 183050 w 4990656"/>
                <a:gd name="connsiteY11" fmla="*/ 215086 h 4072128"/>
                <a:gd name="connsiteX12" fmla="*/ 215086 w 4990656"/>
                <a:gd name="connsiteY12" fmla="*/ 183050 h 4072128"/>
                <a:gd name="connsiteX13" fmla="*/ 249190 w 4990656"/>
                <a:gd name="connsiteY13" fmla="*/ 153196 h 4072128"/>
                <a:gd name="connsiteX14" fmla="*/ 285248 w 4990656"/>
                <a:gd name="connsiteY14" fmla="*/ 125640 h 4072128"/>
                <a:gd name="connsiteX15" fmla="*/ 323143 w 4990656"/>
                <a:gd name="connsiteY15" fmla="*/ 100497 h 4072128"/>
                <a:gd name="connsiteX16" fmla="*/ 362762 w 4990656"/>
                <a:gd name="connsiteY16" fmla="*/ 77881 h 4072128"/>
                <a:gd name="connsiteX17" fmla="*/ 403989 w 4990656"/>
                <a:gd name="connsiteY17" fmla="*/ 57908 h 4072128"/>
                <a:gd name="connsiteX18" fmla="*/ 446709 w 4990656"/>
                <a:gd name="connsiteY18" fmla="*/ 40693 h 4072128"/>
                <a:gd name="connsiteX19" fmla="*/ 490808 w 4990656"/>
                <a:gd name="connsiteY19" fmla="*/ 26350 h 4072128"/>
                <a:gd name="connsiteX20" fmla="*/ 536170 w 4990656"/>
                <a:gd name="connsiteY20" fmla="*/ 14994 h 4072128"/>
                <a:gd name="connsiteX21" fmla="*/ 582680 w 4990656"/>
                <a:gd name="connsiteY21" fmla="*/ 6740 h 4072128"/>
                <a:gd name="connsiteX22" fmla="*/ 630225 w 4990656"/>
                <a:gd name="connsiteY22" fmla="*/ 1704 h 4072128"/>
                <a:gd name="connsiteX23" fmla="*/ 678688 w 4990656"/>
                <a:gd name="connsiteY23" fmla="*/ 0 h 4072128"/>
                <a:gd name="connsiteX24" fmla="*/ 4338320 w 4990656"/>
                <a:gd name="connsiteY24" fmla="*/ 0 h 4072128"/>
                <a:gd name="connsiteX25" fmla="*/ 4990657 w 4990656"/>
                <a:gd name="connsiteY25" fmla="*/ 3581319 h 4072128"/>
                <a:gd name="connsiteX26" fmla="*/ 4976314 w 4990656"/>
                <a:gd name="connsiteY26" fmla="*/ 3625418 h 4072128"/>
                <a:gd name="connsiteX27" fmla="*/ 4939126 w 4990656"/>
                <a:gd name="connsiteY27" fmla="*/ 3709365 h 4072128"/>
                <a:gd name="connsiteX28" fmla="*/ 4916510 w 4990656"/>
                <a:gd name="connsiteY28" fmla="*/ 3748984 h 4072128"/>
                <a:gd name="connsiteX29" fmla="*/ 4891367 w 4990656"/>
                <a:gd name="connsiteY29" fmla="*/ 3786879 h 4072128"/>
                <a:gd name="connsiteX30" fmla="*/ 4863811 w 4990656"/>
                <a:gd name="connsiteY30" fmla="*/ 3822937 h 4072128"/>
                <a:gd name="connsiteX31" fmla="*/ 4833957 w 4990656"/>
                <a:gd name="connsiteY31" fmla="*/ 3857041 h 4072128"/>
                <a:gd name="connsiteX32" fmla="*/ 4801921 w 4990656"/>
                <a:gd name="connsiteY32" fmla="*/ 3889077 h 4072128"/>
                <a:gd name="connsiteX33" fmla="*/ 4767817 w 4990656"/>
                <a:gd name="connsiteY33" fmla="*/ 3918931 h 4072128"/>
                <a:gd name="connsiteX34" fmla="*/ 4731759 w 4990656"/>
                <a:gd name="connsiteY34" fmla="*/ 3946487 h 4072128"/>
                <a:gd name="connsiteX35" fmla="*/ 4693864 w 4990656"/>
                <a:gd name="connsiteY35" fmla="*/ 3971630 h 4072128"/>
                <a:gd name="connsiteX36" fmla="*/ 4654245 w 4990656"/>
                <a:gd name="connsiteY36" fmla="*/ 3994246 h 4072128"/>
                <a:gd name="connsiteX37" fmla="*/ 4613018 w 4990656"/>
                <a:gd name="connsiteY37" fmla="*/ 4014219 h 4072128"/>
                <a:gd name="connsiteX38" fmla="*/ 4570298 w 4990656"/>
                <a:gd name="connsiteY38" fmla="*/ 4031434 h 4072128"/>
                <a:gd name="connsiteX39" fmla="*/ 4526199 w 4990656"/>
                <a:gd name="connsiteY39" fmla="*/ 4045777 h 4072128"/>
                <a:gd name="connsiteX40" fmla="*/ 4480837 w 4990656"/>
                <a:gd name="connsiteY40" fmla="*/ 4057133 h 4072128"/>
                <a:gd name="connsiteX41" fmla="*/ 4434327 w 4990656"/>
                <a:gd name="connsiteY41" fmla="*/ 4065387 h 4072128"/>
                <a:gd name="connsiteX42" fmla="*/ 4386782 w 4990656"/>
                <a:gd name="connsiteY42" fmla="*/ 4070423 h 4072128"/>
                <a:gd name="connsiteX43" fmla="*/ 4338320 w 4990656"/>
                <a:gd name="connsiteY43" fmla="*/ 4072128 h 4072128"/>
                <a:gd name="connsiteX44" fmla="*/ 678688 w 4990656"/>
                <a:gd name="connsiteY44" fmla="*/ 4072128 h 4072128"/>
                <a:gd name="connsiteX45" fmla="*/ 630225 w 4990656"/>
                <a:gd name="connsiteY45" fmla="*/ 4070423 h 4072128"/>
                <a:gd name="connsiteX46" fmla="*/ 582680 w 4990656"/>
                <a:gd name="connsiteY46" fmla="*/ 4065387 h 4072128"/>
                <a:gd name="connsiteX47" fmla="*/ 536170 w 4990656"/>
                <a:gd name="connsiteY47" fmla="*/ 4057133 h 4072128"/>
                <a:gd name="connsiteX48" fmla="*/ 490808 w 4990656"/>
                <a:gd name="connsiteY48" fmla="*/ 4045777 h 4072128"/>
                <a:gd name="connsiteX49" fmla="*/ 446709 w 4990656"/>
                <a:gd name="connsiteY49" fmla="*/ 4031434 h 4072128"/>
                <a:gd name="connsiteX50" fmla="*/ 403989 w 4990656"/>
                <a:gd name="connsiteY50" fmla="*/ 4014219 h 4072128"/>
                <a:gd name="connsiteX51" fmla="*/ 362762 w 4990656"/>
                <a:gd name="connsiteY51" fmla="*/ 3994246 h 4072128"/>
                <a:gd name="connsiteX52" fmla="*/ 323143 w 4990656"/>
                <a:gd name="connsiteY52" fmla="*/ 3971630 h 4072128"/>
                <a:gd name="connsiteX53" fmla="*/ 285248 w 4990656"/>
                <a:gd name="connsiteY53" fmla="*/ 3946487 h 4072128"/>
                <a:gd name="connsiteX54" fmla="*/ 249190 w 4990656"/>
                <a:gd name="connsiteY54" fmla="*/ 3918931 h 4072128"/>
                <a:gd name="connsiteX55" fmla="*/ 215086 w 4990656"/>
                <a:gd name="connsiteY55" fmla="*/ 3889077 h 4072128"/>
                <a:gd name="connsiteX56" fmla="*/ 183050 w 4990656"/>
                <a:gd name="connsiteY56" fmla="*/ 3857041 h 4072128"/>
                <a:gd name="connsiteX57" fmla="*/ 153196 w 4990656"/>
                <a:gd name="connsiteY57" fmla="*/ 3822937 h 4072128"/>
                <a:gd name="connsiteX58" fmla="*/ 125640 w 4990656"/>
                <a:gd name="connsiteY58" fmla="*/ 3786879 h 4072128"/>
                <a:gd name="connsiteX59" fmla="*/ 100497 w 4990656"/>
                <a:gd name="connsiteY59" fmla="*/ 3748984 h 4072128"/>
                <a:gd name="connsiteX60" fmla="*/ 77881 w 4990656"/>
                <a:gd name="connsiteY60" fmla="*/ 3709365 h 4072128"/>
                <a:gd name="connsiteX61" fmla="*/ 57908 w 4990656"/>
                <a:gd name="connsiteY61" fmla="*/ 3668138 h 4072128"/>
                <a:gd name="connsiteX62" fmla="*/ 40693 w 4990656"/>
                <a:gd name="connsiteY62" fmla="*/ 3625418 h 4072128"/>
                <a:gd name="connsiteX63" fmla="*/ 26350 w 4990656"/>
                <a:gd name="connsiteY63" fmla="*/ 3581319 h 4072128"/>
                <a:gd name="connsiteX64" fmla="*/ 14994 w 4990656"/>
                <a:gd name="connsiteY64" fmla="*/ 3535957 h 4072128"/>
                <a:gd name="connsiteX65" fmla="*/ 6740 w 4990656"/>
                <a:gd name="connsiteY65" fmla="*/ 3489447 h 4072128"/>
                <a:gd name="connsiteX66" fmla="*/ 1704 w 4990656"/>
                <a:gd name="connsiteY66" fmla="*/ 3441902 h 4072128"/>
                <a:gd name="connsiteX67" fmla="*/ 0 w 4990656"/>
                <a:gd name="connsiteY67" fmla="*/ 3393440 h 4072128"/>
                <a:gd name="connsiteX68" fmla="*/ 0 w 4990656"/>
                <a:gd name="connsiteY68" fmla="*/ 678688 h 4072128"/>
                <a:gd name="connsiteX0" fmla="*/ 0 w 4990658"/>
                <a:gd name="connsiteY0" fmla="*/ 678688 h 4072128"/>
                <a:gd name="connsiteX1" fmla="*/ 1704 w 4990658"/>
                <a:gd name="connsiteY1" fmla="*/ 630225 h 4072128"/>
                <a:gd name="connsiteX2" fmla="*/ 6740 w 4990658"/>
                <a:gd name="connsiteY2" fmla="*/ 582680 h 4072128"/>
                <a:gd name="connsiteX3" fmla="*/ 14994 w 4990658"/>
                <a:gd name="connsiteY3" fmla="*/ 536170 h 4072128"/>
                <a:gd name="connsiteX4" fmla="*/ 26350 w 4990658"/>
                <a:gd name="connsiteY4" fmla="*/ 490808 h 4072128"/>
                <a:gd name="connsiteX5" fmla="*/ 40693 w 4990658"/>
                <a:gd name="connsiteY5" fmla="*/ 446709 h 4072128"/>
                <a:gd name="connsiteX6" fmla="*/ 57908 w 4990658"/>
                <a:gd name="connsiteY6" fmla="*/ 403989 h 4072128"/>
                <a:gd name="connsiteX7" fmla="*/ 77881 w 4990658"/>
                <a:gd name="connsiteY7" fmla="*/ 362762 h 4072128"/>
                <a:gd name="connsiteX8" fmla="*/ 100497 w 4990658"/>
                <a:gd name="connsiteY8" fmla="*/ 323143 h 4072128"/>
                <a:gd name="connsiteX9" fmla="*/ 125640 w 4990658"/>
                <a:gd name="connsiteY9" fmla="*/ 285248 h 4072128"/>
                <a:gd name="connsiteX10" fmla="*/ 153196 w 4990658"/>
                <a:gd name="connsiteY10" fmla="*/ 249190 h 4072128"/>
                <a:gd name="connsiteX11" fmla="*/ 183050 w 4990658"/>
                <a:gd name="connsiteY11" fmla="*/ 215086 h 4072128"/>
                <a:gd name="connsiteX12" fmla="*/ 215086 w 4990658"/>
                <a:gd name="connsiteY12" fmla="*/ 183050 h 4072128"/>
                <a:gd name="connsiteX13" fmla="*/ 249190 w 4990658"/>
                <a:gd name="connsiteY13" fmla="*/ 153196 h 4072128"/>
                <a:gd name="connsiteX14" fmla="*/ 285248 w 4990658"/>
                <a:gd name="connsiteY14" fmla="*/ 125640 h 4072128"/>
                <a:gd name="connsiteX15" fmla="*/ 323143 w 4990658"/>
                <a:gd name="connsiteY15" fmla="*/ 100497 h 4072128"/>
                <a:gd name="connsiteX16" fmla="*/ 362762 w 4990658"/>
                <a:gd name="connsiteY16" fmla="*/ 77881 h 4072128"/>
                <a:gd name="connsiteX17" fmla="*/ 403989 w 4990658"/>
                <a:gd name="connsiteY17" fmla="*/ 57908 h 4072128"/>
                <a:gd name="connsiteX18" fmla="*/ 446709 w 4990658"/>
                <a:gd name="connsiteY18" fmla="*/ 40693 h 4072128"/>
                <a:gd name="connsiteX19" fmla="*/ 490808 w 4990658"/>
                <a:gd name="connsiteY19" fmla="*/ 26350 h 4072128"/>
                <a:gd name="connsiteX20" fmla="*/ 536170 w 4990658"/>
                <a:gd name="connsiteY20" fmla="*/ 14994 h 4072128"/>
                <a:gd name="connsiteX21" fmla="*/ 582680 w 4990658"/>
                <a:gd name="connsiteY21" fmla="*/ 6740 h 4072128"/>
                <a:gd name="connsiteX22" fmla="*/ 630225 w 4990658"/>
                <a:gd name="connsiteY22" fmla="*/ 1704 h 4072128"/>
                <a:gd name="connsiteX23" fmla="*/ 678688 w 4990658"/>
                <a:gd name="connsiteY23" fmla="*/ 0 h 4072128"/>
                <a:gd name="connsiteX24" fmla="*/ 4338320 w 4990658"/>
                <a:gd name="connsiteY24" fmla="*/ 0 h 4072128"/>
                <a:gd name="connsiteX25" fmla="*/ 4990657 w 4990658"/>
                <a:gd name="connsiteY25" fmla="*/ 3581319 h 4072128"/>
                <a:gd name="connsiteX26" fmla="*/ 4976314 w 4990658"/>
                <a:gd name="connsiteY26" fmla="*/ 3625418 h 4072128"/>
                <a:gd name="connsiteX27" fmla="*/ 4916510 w 4990658"/>
                <a:gd name="connsiteY27" fmla="*/ 3748984 h 4072128"/>
                <a:gd name="connsiteX28" fmla="*/ 4891367 w 4990658"/>
                <a:gd name="connsiteY28" fmla="*/ 3786879 h 4072128"/>
                <a:gd name="connsiteX29" fmla="*/ 4863811 w 4990658"/>
                <a:gd name="connsiteY29" fmla="*/ 3822937 h 4072128"/>
                <a:gd name="connsiteX30" fmla="*/ 4833957 w 4990658"/>
                <a:gd name="connsiteY30" fmla="*/ 3857041 h 4072128"/>
                <a:gd name="connsiteX31" fmla="*/ 4801921 w 4990658"/>
                <a:gd name="connsiteY31" fmla="*/ 3889077 h 4072128"/>
                <a:gd name="connsiteX32" fmla="*/ 4767817 w 4990658"/>
                <a:gd name="connsiteY32" fmla="*/ 3918931 h 4072128"/>
                <a:gd name="connsiteX33" fmla="*/ 4731759 w 4990658"/>
                <a:gd name="connsiteY33" fmla="*/ 3946487 h 4072128"/>
                <a:gd name="connsiteX34" fmla="*/ 4693864 w 4990658"/>
                <a:gd name="connsiteY34" fmla="*/ 3971630 h 4072128"/>
                <a:gd name="connsiteX35" fmla="*/ 4654245 w 4990658"/>
                <a:gd name="connsiteY35" fmla="*/ 3994246 h 4072128"/>
                <a:gd name="connsiteX36" fmla="*/ 4613018 w 4990658"/>
                <a:gd name="connsiteY36" fmla="*/ 4014219 h 4072128"/>
                <a:gd name="connsiteX37" fmla="*/ 4570298 w 4990658"/>
                <a:gd name="connsiteY37" fmla="*/ 4031434 h 4072128"/>
                <a:gd name="connsiteX38" fmla="*/ 4526199 w 4990658"/>
                <a:gd name="connsiteY38" fmla="*/ 4045777 h 4072128"/>
                <a:gd name="connsiteX39" fmla="*/ 4480837 w 4990658"/>
                <a:gd name="connsiteY39" fmla="*/ 4057133 h 4072128"/>
                <a:gd name="connsiteX40" fmla="*/ 4434327 w 4990658"/>
                <a:gd name="connsiteY40" fmla="*/ 4065387 h 4072128"/>
                <a:gd name="connsiteX41" fmla="*/ 4386782 w 4990658"/>
                <a:gd name="connsiteY41" fmla="*/ 4070423 h 4072128"/>
                <a:gd name="connsiteX42" fmla="*/ 4338320 w 4990658"/>
                <a:gd name="connsiteY42" fmla="*/ 4072128 h 4072128"/>
                <a:gd name="connsiteX43" fmla="*/ 678688 w 4990658"/>
                <a:gd name="connsiteY43" fmla="*/ 4072128 h 4072128"/>
                <a:gd name="connsiteX44" fmla="*/ 630225 w 4990658"/>
                <a:gd name="connsiteY44" fmla="*/ 4070423 h 4072128"/>
                <a:gd name="connsiteX45" fmla="*/ 582680 w 4990658"/>
                <a:gd name="connsiteY45" fmla="*/ 4065387 h 4072128"/>
                <a:gd name="connsiteX46" fmla="*/ 536170 w 4990658"/>
                <a:gd name="connsiteY46" fmla="*/ 4057133 h 4072128"/>
                <a:gd name="connsiteX47" fmla="*/ 490808 w 4990658"/>
                <a:gd name="connsiteY47" fmla="*/ 4045777 h 4072128"/>
                <a:gd name="connsiteX48" fmla="*/ 446709 w 4990658"/>
                <a:gd name="connsiteY48" fmla="*/ 4031434 h 4072128"/>
                <a:gd name="connsiteX49" fmla="*/ 403989 w 4990658"/>
                <a:gd name="connsiteY49" fmla="*/ 4014219 h 4072128"/>
                <a:gd name="connsiteX50" fmla="*/ 362762 w 4990658"/>
                <a:gd name="connsiteY50" fmla="*/ 3994246 h 4072128"/>
                <a:gd name="connsiteX51" fmla="*/ 323143 w 4990658"/>
                <a:gd name="connsiteY51" fmla="*/ 3971630 h 4072128"/>
                <a:gd name="connsiteX52" fmla="*/ 285248 w 4990658"/>
                <a:gd name="connsiteY52" fmla="*/ 3946487 h 4072128"/>
                <a:gd name="connsiteX53" fmla="*/ 249190 w 4990658"/>
                <a:gd name="connsiteY53" fmla="*/ 3918931 h 4072128"/>
                <a:gd name="connsiteX54" fmla="*/ 215086 w 4990658"/>
                <a:gd name="connsiteY54" fmla="*/ 3889077 h 4072128"/>
                <a:gd name="connsiteX55" fmla="*/ 183050 w 4990658"/>
                <a:gd name="connsiteY55" fmla="*/ 3857041 h 4072128"/>
                <a:gd name="connsiteX56" fmla="*/ 153196 w 4990658"/>
                <a:gd name="connsiteY56" fmla="*/ 3822937 h 4072128"/>
                <a:gd name="connsiteX57" fmla="*/ 125640 w 4990658"/>
                <a:gd name="connsiteY57" fmla="*/ 3786879 h 4072128"/>
                <a:gd name="connsiteX58" fmla="*/ 100497 w 4990658"/>
                <a:gd name="connsiteY58" fmla="*/ 3748984 h 4072128"/>
                <a:gd name="connsiteX59" fmla="*/ 77881 w 4990658"/>
                <a:gd name="connsiteY59" fmla="*/ 3709365 h 4072128"/>
                <a:gd name="connsiteX60" fmla="*/ 57908 w 4990658"/>
                <a:gd name="connsiteY60" fmla="*/ 3668138 h 4072128"/>
                <a:gd name="connsiteX61" fmla="*/ 40693 w 4990658"/>
                <a:gd name="connsiteY61" fmla="*/ 3625418 h 4072128"/>
                <a:gd name="connsiteX62" fmla="*/ 26350 w 4990658"/>
                <a:gd name="connsiteY62" fmla="*/ 3581319 h 4072128"/>
                <a:gd name="connsiteX63" fmla="*/ 14994 w 4990658"/>
                <a:gd name="connsiteY63" fmla="*/ 3535957 h 4072128"/>
                <a:gd name="connsiteX64" fmla="*/ 6740 w 4990658"/>
                <a:gd name="connsiteY64" fmla="*/ 3489447 h 4072128"/>
                <a:gd name="connsiteX65" fmla="*/ 1704 w 4990658"/>
                <a:gd name="connsiteY65" fmla="*/ 3441902 h 4072128"/>
                <a:gd name="connsiteX66" fmla="*/ 0 w 4990658"/>
                <a:gd name="connsiteY66" fmla="*/ 3393440 h 4072128"/>
                <a:gd name="connsiteX67" fmla="*/ 0 w 4990658"/>
                <a:gd name="connsiteY67" fmla="*/ 678688 h 4072128"/>
                <a:gd name="connsiteX0" fmla="*/ 0 w 4990656"/>
                <a:gd name="connsiteY0" fmla="*/ 678688 h 4072128"/>
                <a:gd name="connsiteX1" fmla="*/ 1704 w 4990656"/>
                <a:gd name="connsiteY1" fmla="*/ 630225 h 4072128"/>
                <a:gd name="connsiteX2" fmla="*/ 6740 w 4990656"/>
                <a:gd name="connsiteY2" fmla="*/ 582680 h 4072128"/>
                <a:gd name="connsiteX3" fmla="*/ 14994 w 4990656"/>
                <a:gd name="connsiteY3" fmla="*/ 536170 h 4072128"/>
                <a:gd name="connsiteX4" fmla="*/ 26350 w 4990656"/>
                <a:gd name="connsiteY4" fmla="*/ 490808 h 4072128"/>
                <a:gd name="connsiteX5" fmla="*/ 40693 w 4990656"/>
                <a:gd name="connsiteY5" fmla="*/ 446709 h 4072128"/>
                <a:gd name="connsiteX6" fmla="*/ 57908 w 4990656"/>
                <a:gd name="connsiteY6" fmla="*/ 403989 h 4072128"/>
                <a:gd name="connsiteX7" fmla="*/ 77881 w 4990656"/>
                <a:gd name="connsiteY7" fmla="*/ 362762 h 4072128"/>
                <a:gd name="connsiteX8" fmla="*/ 100497 w 4990656"/>
                <a:gd name="connsiteY8" fmla="*/ 323143 h 4072128"/>
                <a:gd name="connsiteX9" fmla="*/ 125640 w 4990656"/>
                <a:gd name="connsiteY9" fmla="*/ 285248 h 4072128"/>
                <a:gd name="connsiteX10" fmla="*/ 153196 w 4990656"/>
                <a:gd name="connsiteY10" fmla="*/ 249190 h 4072128"/>
                <a:gd name="connsiteX11" fmla="*/ 183050 w 4990656"/>
                <a:gd name="connsiteY11" fmla="*/ 215086 h 4072128"/>
                <a:gd name="connsiteX12" fmla="*/ 215086 w 4990656"/>
                <a:gd name="connsiteY12" fmla="*/ 183050 h 4072128"/>
                <a:gd name="connsiteX13" fmla="*/ 249190 w 4990656"/>
                <a:gd name="connsiteY13" fmla="*/ 153196 h 4072128"/>
                <a:gd name="connsiteX14" fmla="*/ 285248 w 4990656"/>
                <a:gd name="connsiteY14" fmla="*/ 125640 h 4072128"/>
                <a:gd name="connsiteX15" fmla="*/ 323143 w 4990656"/>
                <a:gd name="connsiteY15" fmla="*/ 100497 h 4072128"/>
                <a:gd name="connsiteX16" fmla="*/ 362762 w 4990656"/>
                <a:gd name="connsiteY16" fmla="*/ 77881 h 4072128"/>
                <a:gd name="connsiteX17" fmla="*/ 403989 w 4990656"/>
                <a:gd name="connsiteY17" fmla="*/ 57908 h 4072128"/>
                <a:gd name="connsiteX18" fmla="*/ 446709 w 4990656"/>
                <a:gd name="connsiteY18" fmla="*/ 40693 h 4072128"/>
                <a:gd name="connsiteX19" fmla="*/ 490808 w 4990656"/>
                <a:gd name="connsiteY19" fmla="*/ 26350 h 4072128"/>
                <a:gd name="connsiteX20" fmla="*/ 536170 w 4990656"/>
                <a:gd name="connsiteY20" fmla="*/ 14994 h 4072128"/>
                <a:gd name="connsiteX21" fmla="*/ 582680 w 4990656"/>
                <a:gd name="connsiteY21" fmla="*/ 6740 h 4072128"/>
                <a:gd name="connsiteX22" fmla="*/ 630225 w 4990656"/>
                <a:gd name="connsiteY22" fmla="*/ 1704 h 4072128"/>
                <a:gd name="connsiteX23" fmla="*/ 678688 w 4990656"/>
                <a:gd name="connsiteY23" fmla="*/ 0 h 4072128"/>
                <a:gd name="connsiteX24" fmla="*/ 4338320 w 4990656"/>
                <a:gd name="connsiteY24" fmla="*/ 0 h 4072128"/>
                <a:gd name="connsiteX25" fmla="*/ 4990657 w 4990656"/>
                <a:gd name="connsiteY25" fmla="*/ 3581319 h 4072128"/>
                <a:gd name="connsiteX26" fmla="*/ 4976314 w 4990656"/>
                <a:gd name="connsiteY26" fmla="*/ 3625418 h 4072128"/>
                <a:gd name="connsiteX27" fmla="*/ 4891367 w 4990656"/>
                <a:gd name="connsiteY27" fmla="*/ 3786879 h 4072128"/>
                <a:gd name="connsiteX28" fmla="*/ 4863811 w 4990656"/>
                <a:gd name="connsiteY28" fmla="*/ 3822937 h 4072128"/>
                <a:gd name="connsiteX29" fmla="*/ 4833957 w 4990656"/>
                <a:gd name="connsiteY29" fmla="*/ 3857041 h 4072128"/>
                <a:gd name="connsiteX30" fmla="*/ 4801921 w 4990656"/>
                <a:gd name="connsiteY30" fmla="*/ 3889077 h 4072128"/>
                <a:gd name="connsiteX31" fmla="*/ 4767817 w 4990656"/>
                <a:gd name="connsiteY31" fmla="*/ 3918931 h 4072128"/>
                <a:gd name="connsiteX32" fmla="*/ 4731759 w 4990656"/>
                <a:gd name="connsiteY32" fmla="*/ 3946487 h 4072128"/>
                <a:gd name="connsiteX33" fmla="*/ 4693864 w 4990656"/>
                <a:gd name="connsiteY33" fmla="*/ 3971630 h 4072128"/>
                <a:gd name="connsiteX34" fmla="*/ 4654245 w 4990656"/>
                <a:gd name="connsiteY34" fmla="*/ 3994246 h 4072128"/>
                <a:gd name="connsiteX35" fmla="*/ 4613018 w 4990656"/>
                <a:gd name="connsiteY35" fmla="*/ 4014219 h 4072128"/>
                <a:gd name="connsiteX36" fmla="*/ 4570298 w 4990656"/>
                <a:gd name="connsiteY36" fmla="*/ 4031434 h 4072128"/>
                <a:gd name="connsiteX37" fmla="*/ 4526199 w 4990656"/>
                <a:gd name="connsiteY37" fmla="*/ 4045777 h 4072128"/>
                <a:gd name="connsiteX38" fmla="*/ 4480837 w 4990656"/>
                <a:gd name="connsiteY38" fmla="*/ 4057133 h 4072128"/>
                <a:gd name="connsiteX39" fmla="*/ 4434327 w 4990656"/>
                <a:gd name="connsiteY39" fmla="*/ 4065387 h 4072128"/>
                <a:gd name="connsiteX40" fmla="*/ 4386782 w 4990656"/>
                <a:gd name="connsiteY40" fmla="*/ 4070423 h 4072128"/>
                <a:gd name="connsiteX41" fmla="*/ 4338320 w 4990656"/>
                <a:gd name="connsiteY41" fmla="*/ 4072128 h 4072128"/>
                <a:gd name="connsiteX42" fmla="*/ 678688 w 4990656"/>
                <a:gd name="connsiteY42" fmla="*/ 4072128 h 4072128"/>
                <a:gd name="connsiteX43" fmla="*/ 630225 w 4990656"/>
                <a:gd name="connsiteY43" fmla="*/ 4070423 h 4072128"/>
                <a:gd name="connsiteX44" fmla="*/ 582680 w 4990656"/>
                <a:gd name="connsiteY44" fmla="*/ 4065387 h 4072128"/>
                <a:gd name="connsiteX45" fmla="*/ 536170 w 4990656"/>
                <a:gd name="connsiteY45" fmla="*/ 4057133 h 4072128"/>
                <a:gd name="connsiteX46" fmla="*/ 490808 w 4990656"/>
                <a:gd name="connsiteY46" fmla="*/ 4045777 h 4072128"/>
                <a:gd name="connsiteX47" fmla="*/ 446709 w 4990656"/>
                <a:gd name="connsiteY47" fmla="*/ 4031434 h 4072128"/>
                <a:gd name="connsiteX48" fmla="*/ 403989 w 4990656"/>
                <a:gd name="connsiteY48" fmla="*/ 4014219 h 4072128"/>
                <a:gd name="connsiteX49" fmla="*/ 362762 w 4990656"/>
                <a:gd name="connsiteY49" fmla="*/ 3994246 h 4072128"/>
                <a:gd name="connsiteX50" fmla="*/ 323143 w 4990656"/>
                <a:gd name="connsiteY50" fmla="*/ 3971630 h 4072128"/>
                <a:gd name="connsiteX51" fmla="*/ 285248 w 4990656"/>
                <a:gd name="connsiteY51" fmla="*/ 3946487 h 4072128"/>
                <a:gd name="connsiteX52" fmla="*/ 249190 w 4990656"/>
                <a:gd name="connsiteY52" fmla="*/ 3918931 h 4072128"/>
                <a:gd name="connsiteX53" fmla="*/ 215086 w 4990656"/>
                <a:gd name="connsiteY53" fmla="*/ 3889077 h 4072128"/>
                <a:gd name="connsiteX54" fmla="*/ 183050 w 4990656"/>
                <a:gd name="connsiteY54" fmla="*/ 3857041 h 4072128"/>
                <a:gd name="connsiteX55" fmla="*/ 153196 w 4990656"/>
                <a:gd name="connsiteY55" fmla="*/ 3822937 h 4072128"/>
                <a:gd name="connsiteX56" fmla="*/ 125640 w 4990656"/>
                <a:gd name="connsiteY56" fmla="*/ 3786879 h 4072128"/>
                <a:gd name="connsiteX57" fmla="*/ 100497 w 4990656"/>
                <a:gd name="connsiteY57" fmla="*/ 3748984 h 4072128"/>
                <a:gd name="connsiteX58" fmla="*/ 77881 w 4990656"/>
                <a:gd name="connsiteY58" fmla="*/ 3709365 h 4072128"/>
                <a:gd name="connsiteX59" fmla="*/ 57908 w 4990656"/>
                <a:gd name="connsiteY59" fmla="*/ 3668138 h 4072128"/>
                <a:gd name="connsiteX60" fmla="*/ 40693 w 4990656"/>
                <a:gd name="connsiteY60" fmla="*/ 3625418 h 4072128"/>
                <a:gd name="connsiteX61" fmla="*/ 26350 w 4990656"/>
                <a:gd name="connsiteY61" fmla="*/ 3581319 h 4072128"/>
                <a:gd name="connsiteX62" fmla="*/ 14994 w 4990656"/>
                <a:gd name="connsiteY62" fmla="*/ 3535957 h 4072128"/>
                <a:gd name="connsiteX63" fmla="*/ 6740 w 4990656"/>
                <a:gd name="connsiteY63" fmla="*/ 3489447 h 4072128"/>
                <a:gd name="connsiteX64" fmla="*/ 1704 w 4990656"/>
                <a:gd name="connsiteY64" fmla="*/ 3441902 h 4072128"/>
                <a:gd name="connsiteX65" fmla="*/ 0 w 4990656"/>
                <a:gd name="connsiteY65" fmla="*/ 3393440 h 4072128"/>
                <a:gd name="connsiteX66" fmla="*/ 0 w 4990656"/>
                <a:gd name="connsiteY66" fmla="*/ 678688 h 4072128"/>
                <a:gd name="connsiteX0" fmla="*/ 0 w 4990658"/>
                <a:gd name="connsiteY0" fmla="*/ 678688 h 4072128"/>
                <a:gd name="connsiteX1" fmla="*/ 1704 w 4990658"/>
                <a:gd name="connsiteY1" fmla="*/ 630225 h 4072128"/>
                <a:gd name="connsiteX2" fmla="*/ 6740 w 4990658"/>
                <a:gd name="connsiteY2" fmla="*/ 582680 h 4072128"/>
                <a:gd name="connsiteX3" fmla="*/ 14994 w 4990658"/>
                <a:gd name="connsiteY3" fmla="*/ 536170 h 4072128"/>
                <a:gd name="connsiteX4" fmla="*/ 26350 w 4990658"/>
                <a:gd name="connsiteY4" fmla="*/ 490808 h 4072128"/>
                <a:gd name="connsiteX5" fmla="*/ 40693 w 4990658"/>
                <a:gd name="connsiteY5" fmla="*/ 446709 h 4072128"/>
                <a:gd name="connsiteX6" fmla="*/ 57908 w 4990658"/>
                <a:gd name="connsiteY6" fmla="*/ 403989 h 4072128"/>
                <a:gd name="connsiteX7" fmla="*/ 77881 w 4990658"/>
                <a:gd name="connsiteY7" fmla="*/ 362762 h 4072128"/>
                <a:gd name="connsiteX8" fmla="*/ 100497 w 4990658"/>
                <a:gd name="connsiteY8" fmla="*/ 323143 h 4072128"/>
                <a:gd name="connsiteX9" fmla="*/ 125640 w 4990658"/>
                <a:gd name="connsiteY9" fmla="*/ 285248 h 4072128"/>
                <a:gd name="connsiteX10" fmla="*/ 153196 w 4990658"/>
                <a:gd name="connsiteY10" fmla="*/ 249190 h 4072128"/>
                <a:gd name="connsiteX11" fmla="*/ 183050 w 4990658"/>
                <a:gd name="connsiteY11" fmla="*/ 215086 h 4072128"/>
                <a:gd name="connsiteX12" fmla="*/ 215086 w 4990658"/>
                <a:gd name="connsiteY12" fmla="*/ 183050 h 4072128"/>
                <a:gd name="connsiteX13" fmla="*/ 249190 w 4990658"/>
                <a:gd name="connsiteY13" fmla="*/ 153196 h 4072128"/>
                <a:gd name="connsiteX14" fmla="*/ 285248 w 4990658"/>
                <a:gd name="connsiteY14" fmla="*/ 125640 h 4072128"/>
                <a:gd name="connsiteX15" fmla="*/ 323143 w 4990658"/>
                <a:gd name="connsiteY15" fmla="*/ 100497 h 4072128"/>
                <a:gd name="connsiteX16" fmla="*/ 362762 w 4990658"/>
                <a:gd name="connsiteY16" fmla="*/ 77881 h 4072128"/>
                <a:gd name="connsiteX17" fmla="*/ 403989 w 4990658"/>
                <a:gd name="connsiteY17" fmla="*/ 57908 h 4072128"/>
                <a:gd name="connsiteX18" fmla="*/ 446709 w 4990658"/>
                <a:gd name="connsiteY18" fmla="*/ 40693 h 4072128"/>
                <a:gd name="connsiteX19" fmla="*/ 490808 w 4990658"/>
                <a:gd name="connsiteY19" fmla="*/ 26350 h 4072128"/>
                <a:gd name="connsiteX20" fmla="*/ 536170 w 4990658"/>
                <a:gd name="connsiteY20" fmla="*/ 14994 h 4072128"/>
                <a:gd name="connsiteX21" fmla="*/ 582680 w 4990658"/>
                <a:gd name="connsiteY21" fmla="*/ 6740 h 4072128"/>
                <a:gd name="connsiteX22" fmla="*/ 630225 w 4990658"/>
                <a:gd name="connsiteY22" fmla="*/ 1704 h 4072128"/>
                <a:gd name="connsiteX23" fmla="*/ 678688 w 4990658"/>
                <a:gd name="connsiteY23" fmla="*/ 0 h 4072128"/>
                <a:gd name="connsiteX24" fmla="*/ 4338320 w 4990658"/>
                <a:gd name="connsiteY24" fmla="*/ 0 h 4072128"/>
                <a:gd name="connsiteX25" fmla="*/ 4990657 w 4990658"/>
                <a:gd name="connsiteY25" fmla="*/ 3581319 h 4072128"/>
                <a:gd name="connsiteX26" fmla="*/ 4976314 w 4990658"/>
                <a:gd name="connsiteY26" fmla="*/ 3625418 h 4072128"/>
                <a:gd name="connsiteX27" fmla="*/ 4863811 w 4990658"/>
                <a:gd name="connsiteY27" fmla="*/ 3822937 h 4072128"/>
                <a:gd name="connsiteX28" fmla="*/ 4833957 w 4990658"/>
                <a:gd name="connsiteY28" fmla="*/ 3857041 h 4072128"/>
                <a:gd name="connsiteX29" fmla="*/ 4801921 w 4990658"/>
                <a:gd name="connsiteY29" fmla="*/ 3889077 h 4072128"/>
                <a:gd name="connsiteX30" fmla="*/ 4767817 w 4990658"/>
                <a:gd name="connsiteY30" fmla="*/ 3918931 h 4072128"/>
                <a:gd name="connsiteX31" fmla="*/ 4731759 w 4990658"/>
                <a:gd name="connsiteY31" fmla="*/ 3946487 h 4072128"/>
                <a:gd name="connsiteX32" fmla="*/ 4693864 w 4990658"/>
                <a:gd name="connsiteY32" fmla="*/ 3971630 h 4072128"/>
                <a:gd name="connsiteX33" fmla="*/ 4654245 w 4990658"/>
                <a:gd name="connsiteY33" fmla="*/ 3994246 h 4072128"/>
                <a:gd name="connsiteX34" fmla="*/ 4613018 w 4990658"/>
                <a:gd name="connsiteY34" fmla="*/ 4014219 h 4072128"/>
                <a:gd name="connsiteX35" fmla="*/ 4570298 w 4990658"/>
                <a:gd name="connsiteY35" fmla="*/ 4031434 h 4072128"/>
                <a:gd name="connsiteX36" fmla="*/ 4526199 w 4990658"/>
                <a:gd name="connsiteY36" fmla="*/ 4045777 h 4072128"/>
                <a:gd name="connsiteX37" fmla="*/ 4480837 w 4990658"/>
                <a:gd name="connsiteY37" fmla="*/ 4057133 h 4072128"/>
                <a:gd name="connsiteX38" fmla="*/ 4434327 w 4990658"/>
                <a:gd name="connsiteY38" fmla="*/ 4065387 h 4072128"/>
                <a:gd name="connsiteX39" fmla="*/ 4386782 w 4990658"/>
                <a:gd name="connsiteY39" fmla="*/ 4070423 h 4072128"/>
                <a:gd name="connsiteX40" fmla="*/ 4338320 w 4990658"/>
                <a:gd name="connsiteY40" fmla="*/ 4072128 h 4072128"/>
                <a:gd name="connsiteX41" fmla="*/ 678688 w 4990658"/>
                <a:gd name="connsiteY41" fmla="*/ 4072128 h 4072128"/>
                <a:gd name="connsiteX42" fmla="*/ 630225 w 4990658"/>
                <a:gd name="connsiteY42" fmla="*/ 4070423 h 4072128"/>
                <a:gd name="connsiteX43" fmla="*/ 582680 w 4990658"/>
                <a:gd name="connsiteY43" fmla="*/ 4065387 h 4072128"/>
                <a:gd name="connsiteX44" fmla="*/ 536170 w 4990658"/>
                <a:gd name="connsiteY44" fmla="*/ 4057133 h 4072128"/>
                <a:gd name="connsiteX45" fmla="*/ 490808 w 4990658"/>
                <a:gd name="connsiteY45" fmla="*/ 4045777 h 4072128"/>
                <a:gd name="connsiteX46" fmla="*/ 446709 w 4990658"/>
                <a:gd name="connsiteY46" fmla="*/ 4031434 h 4072128"/>
                <a:gd name="connsiteX47" fmla="*/ 403989 w 4990658"/>
                <a:gd name="connsiteY47" fmla="*/ 4014219 h 4072128"/>
                <a:gd name="connsiteX48" fmla="*/ 362762 w 4990658"/>
                <a:gd name="connsiteY48" fmla="*/ 3994246 h 4072128"/>
                <a:gd name="connsiteX49" fmla="*/ 323143 w 4990658"/>
                <a:gd name="connsiteY49" fmla="*/ 3971630 h 4072128"/>
                <a:gd name="connsiteX50" fmla="*/ 285248 w 4990658"/>
                <a:gd name="connsiteY50" fmla="*/ 3946487 h 4072128"/>
                <a:gd name="connsiteX51" fmla="*/ 249190 w 4990658"/>
                <a:gd name="connsiteY51" fmla="*/ 3918931 h 4072128"/>
                <a:gd name="connsiteX52" fmla="*/ 215086 w 4990658"/>
                <a:gd name="connsiteY52" fmla="*/ 3889077 h 4072128"/>
                <a:gd name="connsiteX53" fmla="*/ 183050 w 4990658"/>
                <a:gd name="connsiteY53" fmla="*/ 3857041 h 4072128"/>
                <a:gd name="connsiteX54" fmla="*/ 153196 w 4990658"/>
                <a:gd name="connsiteY54" fmla="*/ 3822937 h 4072128"/>
                <a:gd name="connsiteX55" fmla="*/ 125640 w 4990658"/>
                <a:gd name="connsiteY55" fmla="*/ 3786879 h 4072128"/>
                <a:gd name="connsiteX56" fmla="*/ 100497 w 4990658"/>
                <a:gd name="connsiteY56" fmla="*/ 3748984 h 4072128"/>
                <a:gd name="connsiteX57" fmla="*/ 77881 w 4990658"/>
                <a:gd name="connsiteY57" fmla="*/ 3709365 h 4072128"/>
                <a:gd name="connsiteX58" fmla="*/ 57908 w 4990658"/>
                <a:gd name="connsiteY58" fmla="*/ 3668138 h 4072128"/>
                <a:gd name="connsiteX59" fmla="*/ 40693 w 4990658"/>
                <a:gd name="connsiteY59" fmla="*/ 3625418 h 4072128"/>
                <a:gd name="connsiteX60" fmla="*/ 26350 w 4990658"/>
                <a:gd name="connsiteY60" fmla="*/ 3581319 h 4072128"/>
                <a:gd name="connsiteX61" fmla="*/ 14994 w 4990658"/>
                <a:gd name="connsiteY61" fmla="*/ 3535957 h 4072128"/>
                <a:gd name="connsiteX62" fmla="*/ 6740 w 4990658"/>
                <a:gd name="connsiteY62" fmla="*/ 3489447 h 4072128"/>
                <a:gd name="connsiteX63" fmla="*/ 1704 w 4990658"/>
                <a:gd name="connsiteY63" fmla="*/ 3441902 h 4072128"/>
                <a:gd name="connsiteX64" fmla="*/ 0 w 4990658"/>
                <a:gd name="connsiteY64" fmla="*/ 3393440 h 4072128"/>
                <a:gd name="connsiteX65" fmla="*/ 0 w 4990658"/>
                <a:gd name="connsiteY65" fmla="*/ 678688 h 4072128"/>
                <a:gd name="connsiteX0" fmla="*/ 0 w 4990656"/>
                <a:gd name="connsiteY0" fmla="*/ 678688 h 4072128"/>
                <a:gd name="connsiteX1" fmla="*/ 1704 w 4990656"/>
                <a:gd name="connsiteY1" fmla="*/ 630225 h 4072128"/>
                <a:gd name="connsiteX2" fmla="*/ 6740 w 4990656"/>
                <a:gd name="connsiteY2" fmla="*/ 582680 h 4072128"/>
                <a:gd name="connsiteX3" fmla="*/ 14994 w 4990656"/>
                <a:gd name="connsiteY3" fmla="*/ 536170 h 4072128"/>
                <a:gd name="connsiteX4" fmla="*/ 26350 w 4990656"/>
                <a:gd name="connsiteY4" fmla="*/ 490808 h 4072128"/>
                <a:gd name="connsiteX5" fmla="*/ 40693 w 4990656"/>
                <a:gd name="connsiteY5" fmla="*/ 446709 h 4072128"/>
                <a:gd name="connsiteX6" fmla="*/ 57908 w 4990656"/>
                <a:gd name="connsiteY6" fmla="*/ 403989 h 4072128"/>
                <a:gd name="connsiteX7" fmla="*/ 77881 w 4990656"/>
                <a:gd name="connsiteY7" fmla="*/ 362762 h 4072128"/>
                <a:gd name="connsiteX8" fmla="*/ 100497 w 4990656"/>
                <a:gd name="connsiteY8" fmla="*/ 323143 h 4072128"/>
                <a:gd name="connsiteX9" fmla="*/ 125640 w 4990656"/>
                <a:gd name="connsiteY9" fmla="*/ 285248 h 4072128"/>
                <a:gd name="connsiteX10" fmla="*/ 153196 w 4990656"/>
                <a:gd name="connsiteY10" fmla="*/ 249190 h 4072128"/>
                <a:gd name="connsiteX11" fmla="*/ 183050 w 4990656"/>
                <a:gd name="connsiteY11" fmla="*/ 215086 h 4072128"/>
                <a:gd name="connsiteX12" fmla="*/ 215086 w 4990656"/>
                <a:gd name="connsiteY12" fmla="*/ 183050 h 4072128"/>
                <a:gd name="connsiteX13" fmla="*/ 249190 w 4990656"/>
                <a:gd name="connsiteY13" fmla="*/ 153196 h 4072128"/>
                <a:gd name="connsiteX14" fmla="*/ 285248 w 4990656"/>
                <a:gd name="connsiteY14" fmla="*/ 125640 h 4072128"/>
                <a:gd name="connsiteX15" fmla="*/ 323143 w 4990656"/>
                <a:gd name="connsiteY15" fmla="*/ 100497 h 4072128"/>
                <a:gd name="connsiteX16" fmla="*/ 362762 w 4990656"/>
                <a:gd name="connsiteY16" fmla="*/ 77881 h 4072128"/>
                <a:gd name="connsiteX17" fmla="*/ 403989 w 4990656"/>
                <a:gd name="connsiteY17" fmla="*/ 57908 h 4072128"/>
                <a:gd name="connsiteX18" fmla="*/ 446709 w 4990656"/>
                <a:gd name="connsiteY18" fmla="*/ 40693 h 4072128"/>
                <a:gd name="connsiteX19" fmla="*/ 490808 w 4990656"/>
                <a:gd name="connsiteY19" fmla="*/ 26350 h 4072128"/>
                <a:gd name="connsiteX20" fmla="*/ 536170 w 4990656"/>
                <a:gd name="connsiteY20" fmla="*/ 14994 h 4072128"/>
                <a:gd name="connsiteX21" fmla="*/ 582680 w 4990656"/>
                <a:gd name="connsiteY21" fmla="*/ 6740 h 4072128"/>
                <a:gd name="connsiteX22" fmla="*/ 630225 w 4990656"/>
                <a:gd name="connsiteY22" fmla="*/ 1704 h 4072128"/>
                <a:gd name="connsiteX23" fmla="*/ 678688 w 4990656"/>
                <a:gd name="connsiteY23" fmla="*/ 0 h 4072128"/>
                <a:gd name="connsiteX24" fmla="*/ 4338320 w 4990656"/>
                <a:gd name="connsiteY24" fmla="*/ 0 h 4072128"/>
                <a:gd name="connsiteX25" fmla="*/ 4990657 w 4990656"/>
                <a:gd name="connsiteY25" fmla="*/ 3581319 h 4072128"/>
                <a:gd name="connsiteX26" fmla="*/ 4863811 w 4990656"/>
                <a:gd name="connsiteY26" fmla="*/ 3822937 h 4072128"/>
                <a:gd name="connsiteX27" fmla="*/ 4833957 w 4990656"/>
                <a:gd name="connsiteY27" fmla="*/ 3857041 h 4072128"/>
                <a:gd name="connsiteX28" fmla="*/ 4801921 w 4990656"/>
                <a:gd name="connsiteY28" fmla="*/ 3889077 h 4072128"/>
                <a:gd name="connsiteX29" fmla="*/ 4767817 w 4990656"/>
                <a:gd name="connsiteY29" fmla="*/ 3918931 h 4072128"/>
                <a:gd name="connsiteX30" fmla="*/ 4731759 w 4990656"/>
                <a:gd name="connsiteY30" fmla="*/ 3946487 h 4072128"/>
                <a:gd name="connsiteX31" fmla="*/ 4693864 w 4990656"/>
                <a:gd name="connsiteY31" fmla="*/ 3971630 h 4072128"/>
                <a:gd name="connsiteX32" fmla="*/ 4654245 w 4990656"/>
                <a:gd name="connsiteY32" fmla="*/ 3994246 h 4072128"/>
                <a:gd name="connsiteX33" fmla="*/ 4613018 w 4990656"/>
                <a:gd name="connsiteY33" fmla="*/ 4014219 h 4072128"/>
                <a:gd name="connsiteX34" fmla="*/ 4570298 w 4990656"/>
                <a:gd name="connsiteY34" fmla="*/ 4031434 h 4072128"/>
                <a:gd name="connsiteX35" fmla="*/ 4526199 w 4990656"/>
                <a:gd name="connsiteY35" fmla="*/ 4045777 h 4072128"/>
                <a:gd name="connsiteX36" fmla="*/ 4480837 w 4990656"/>
                <a:gd name="connsiteY36" fmla="*/ 4057133 h 4072128"/>
                <a:gd name="connsiteX37" fmla="*/ 4434327 w 4990656"/>
                <a:gd name="connsiteY37" fmla="*/ 4065387 h 4072128"/>
                <a:gd name="connsiteX38" fmla="*/ 4386782 w 4990656"/>
                <a:gd name="connsiteY38" fmla="*/ 4070423 h 4072128"/>
                <a:gd name="connsiteX39" fmla="*/ 4338320 w 4990656"/>
                <a:gd name="connsiteY39" fmla="*/ 4072128 h 4072128"/>
                <a:gd name="connsiteX40" fmla="*/ 678688 w 4990656"/>
                <a:gd name="connsiteY40" fmla="*/ 4072128 h 4072128"/>
                <a:gd name="connsiteX41" fmla="*/ 630225 w 4990656"/>
                <a:gd name="connsiteY41" fmla="*/ 4070423 h 4072128"/>
                <a:gd name="connsiteX42" fmla="*/ 582680 w 4990656"/>
                <a:gd name="connsiteY42" fmla="*/ 4065387 h 4072128"/>
                <a:gd name="connsiteX43" fmla="*/ 536170 w 4990656"/>
                <a:gd name="connsiteY43" fmla="*/ 4057133 h 4072128"/>
                <a:gd name="connsiteX44" fmla="*/ 490808 w 4990656"/>
                <a:gd name="connsiteY44" fmla="*/ 4045777 h 4072128"/>
                <a:gd name="connsiteX45" fmla="*/ 446709 w 4990656"/>
                <a:gd name="connsiteY45" fmla="*/ 4031434 h 4072128"/>
                <a:gd name="connsiteX46" fmla="*/ 403989 w 4990656"/>
                <a:gd name="connsiteY46" fmla="*/ 4014219 h 4072128"/>
                <a:gd name="connsiteX47" fmla="*/ 362762 w 4990656"/>
                <a:gd name="connsiteY47" fmla="*/ 3994246 h 4072128"/>
                <a:gd name="connsiteX48" fmla="*/ 323143 w 4990656"/>
                <a:gd name="connsiteY48" fmla="*/ 3971630 h 4072128"/>
                <a:gd name="connsiteX49" fmla="*/ 285248 w 4990656"/>
                <a:gd name="connsiteY49" fmla="*/ 3946487 h 4072128"/>
                <a:gd name="connsiteX50" fmla="*/ 249190 w 4990656"/>
                <a:gd name="connsiteY50" fmla="*/ 3918931 h 4072128"/>
                <a:gd name="connsiteX51" fmla="*/ 215086 w 4990656"/>
                <a:gd name="connsiteY51" fmla="*/ 3889077 h 4072128"/>
                <a:gd name="connsiteX52" fmla="*/ 183050 w 4990656"/>
                <a:gd name="connsiteY52" fmla="*/ 3857041 h 4072128"/>
                <a:gd name="connsiteX53" fmla="*/ 153196 w 4990656"/>
                <a:gd name="connsiteY53" fmla="*/ 3822937 h 4072128"/>
                <a:gd name="connsiteX54" fmla="*/ 125640 w 4990656"/>
                <a:gd name="connsiteY54" fmla="*/ 3786879 h 4072128"/>
                <a:gd name="connsiteX55" fmla="*/ 100497 w 4990656"/>
                <a:gd name="connsiteY55" fmla="*/ 3748984 h 4072128"/>
                <a:gd name="connsiteX56" fmla="*/ 77881 w 4990656"/>
                <a:gd name="connsiteY56" fmla="*/ 3709365 h 4072128"/>
                <a:gd name="connsiteX57" fmla="*/ 57908 w 4990656"/>
                <a:gd name="connsiteY57" fmla="*/ 3668138 h 4072128"/>
                <a:gd name="connsiteX58" fmla="*/ 40693 w 4990656"/>
                <a:gd name="connsiteY58" fmla="*/ 3625418 h 4072128"/>
                <a:gd name="connsiteX59" fmla="*/ 26350 w 4990656"/>
                <a:gd name="connsiteY59" fmla="*/ 3581319 h 4072128"/>
                <a:gd name="connsiteX60" fmla="*/ 14994 w 4990656"/>
                <a:gd name="connsiteY60" fmla="*/ 3535957 h 4072128"/>
                <a:gd name="connsiteX61" fmla="*/ 6740 w 4990656"/>
                <a:gd name="connsiteY61" fmla="*/ 3489447 h 4072128"/>
                <a:gd name="connsiteX62" fmla="*/ 1704 w 4990656"/>
                <a:gd name="connsiteY62" fmla="*/ 3441902 h 4072128"/>
                <a:gd name="connsiteX63" fmla="*/ 0 w 4990656"/>
                <a:gd name="connsiteY63" fmla="*/ 3393440 h 4072128"/>
                <a:gd name="connsiteX64" fmla="*/ 0 w 4990656"/>
                <a:gd name="connsiteY64" fmla="*/ 678688 h 4072128"/>
                <a:gd name="connsiteX0" fmla="*/ 0 w 4990658"/>
                <a:gd name="connsiteY0" fmla="*/ 678688 h 4072128"/>
                <a:gd name="connsiteX1" fmla="*/ 1704 w 4990658"/>
                <a:gd name="connsiteY1" fmla="*/ 630225 h 4072128"/>
                <a:gd name="connsiteX2" fmla="*/ 6740 w 4990658"/>
                <a:gd name="connsiteY2" fmla="*/ 582680 h 4072128"/>
                <a:gd name="connsiteX3" fmla="*/ 14994 w 4990658"/>
                <a:gd name="connsiteY3" fmla="*/ 536170 h 4072128"/>
                <a:gd name="connsiteX4" fmla="*/ 26350 w 4990658"/>
                <a:gd name="connsiteY4" fmla="*/ 490808 h 4072128"/>
                <a:gd name="connsiteX5" fmla="*/ 40693 w 4990658"/>
                <a:gd name="connsiteY5" fmla="*/ 446709 h 4072128"/>
                <a:gd name="connsiteX6" fmla="*/ 57908 w 4990658"/>
                <a:gd name="connsiteY6" fmla="*/ 403989 h 4072128"/>
                <a:gd name="connsiteX7" fmla="*/ 77881 w 4990658"/>
                <a:gd name="connsiteY7" fmla="*/ 362762 h 4072128"/>
                <a:gd name="connsiteX8" fmla="*/ 100497 w 4990658"/>
                <a:gd name="connsiteY8" fmla="*/ 323143 h 4072128"/>
                <a:gd name="connsiteX9" fmla="*/ 125640 w 4990658"/>
                <a:gd name="connsiteY9" fmla="*/ 285248 h 4072128"/>
                <a:gd name="connsiteX10" fmla="*/ 153196 w 4990658"/>
                <a:gd name="connsiteY10" fmla="*/ 249190 h 4072128"/>
                <a:gd name="connsiteX11" fmla="*/ 183050 w 4990658"/>
                <a:gd name="connsiteY11" fmla="*/ 215086 h 4072128"/>
                <a:gd name="connsiteX12" fmla="*/ 215086 w 4990658"/>
                <a:gd name="connsiteY12" fmla="*/ 183050 h 4072128"/>
                <a:gd name="connsiteX13" fmla="*/ 249190 w 4990658"/>
                <a:gd name="connsiteY13" fmla="*/ 153196 h 4072128"/>
                <a:gd name="connsiteX14" fmla="*/ 285248 w 4990658"/>
                <a:gd name="connsiteY14" fmla="*/ 125640 h 4072128"/>
                <a:gd name="connsiteX15" fmla="*/ 323143 w 4990658"/>
                <a:gd name="connsiteY15" fmla="*/ 100497 h 4072128"/>
                <a:gd name="connsiteX16" fmla="*/ 362762 w 4990658"/>
                <a:gd name="connsiteY16" fmla="*/ 77881 h 4072128"/>
                <a:gd name="connsiteX17" fmla="*/ 403989 w 4990658"/>
                <a:gd name="connsiteY17" fmla="*/ 57908 h 4072128"/>
                <a:gd name="connsiteX18" fmla="*/ 446709 w 4990658"/>
                <a:gd name="connsiteY18" fmla="*/ 40693 h 4072128"/>
                <a:gd name="connsiteX19" fmla="*/ 490808 w 4990658"/>
                <a:gd name="connsiteY19" fmla="*/ 26350 h 4072128"/>
                <a:gd name="connsiteX20" fmla="*/ 536170 w 4990658"/>
                <a:gd name="connsiteY20" fmla="*/ 14994 h 4072128"/>
                <a:gd name="connsiteX21" fmla="*/ 582680 w 4990658"/>
                <a:gd name="connsiteY21" fmla="*/ 6740 h 4072128"/>
                <a:gd name="connsiteX22" fmla="*/ 630225 w 4990658"/>
                <a:gd name="connsiteY22" fmla="*/ 1704 h 4072128"/>
                <a:gd name="connsiteX23" fmla="*/ 678688 w 4990658"/>
                <a:gd name="connsiteY23" fmla="*/ 0 h 4072128"/>
                <a:gd name="connsiteX24" fmla="*/ 4338320 w 4990658"/>
                <a:gd name="connsiteY24" fmla="*/ 0 h 4072128"/>
                <a:gd name="connsiteX25" fmla="*/ 4990657 w 4990658"/>
                <a:gd name="connsiteY25" fmla="*/ 3581319 h 4072128"/>
                <a:gd name="connsiteX26" fmla="*/ 4863811 w 4990658"/>
                <a:gd name="connsiteY26" fmla="*/ 3822937 h 4072128"/>
                <a:gd name="connsiteX27" fmla="*/ 4833957 w 4990658"/>
                <a:gd name="connsiteY27" fmla="*/ 3857041 h 4072128"/>
                <a:gd name="connsiteX28" fmla="*/ 4767817 w 4990658"/>
                <a:gd name="connsiteY28" fmla="*/ 3918931 h 4072128"/>
                <a:gd name="connsiteX29" fmla="*/ 4731759 w 4990658"/>
                <a:gd name="connsiteY29" fmla="*/ 3946487 h 4072128"/>
                <a:gd name="connsiteX30" fmla="*/ 4693864 w 4990658"/>
                <a:gd name="connsiteY30" fmla="*/ 3971630 h 4072128"/>
                <a:gd name="connsiteX31" fmla="*/ 4654245 w 4990658"/>
                <a:gd name="connsiteY31" fmla="*/ 3994246 h 4072128"/>
                <a:gd name="connsiteX32" fmla="*/ 4613018 w 4990658"/>
                <a:gd name="connsiteY32" fmla="*/ 4014219 h 4072128"/>
                <a:gd name="connsiteX33" fmla="*/ 4570298 w 4990658"/>
                <a:gd name="connsiteY33" fmla="*/ 4031434 h 4072128"/>
                <a:gd name="connsiteX34" fmla="*/ 4526199 w 4990658"/>
                <a:gd name="connsiteY34" fmla="*/ 4045777 h 4072128"/>
                <a:gd name="connsiteX35" fmla="*/ 4480837 w 4990658"/>
                <a:gd name="connsiteY35" fmla="*/ 4057133 h 4072128"/>
                <a:gd name="connsiteX36" fmla="*/ 4434327 w 4990658"/>
                <a:gd name="connsiteY36" fmla="*/ 4065387 h 4072128"/>
                <a:gd name="connsiteX37" fmla="*/ 4386782 w 4990658"/>
                <a:gd name="connsiteY37" fmla="*/ 4070423 h 4072128"/>
                <a:gd name="connsiteX38" fmla="*/ 4338320 w 4990658"/>
                <a:gd name="connsiteY38" fmla="*/ 4072128 h 4072128"/>
                <a:gd name="connsiteX39" fmla="*/ 678688 w 4990658"/>
                <a:gd name="connsiteY39" fmla="*/ 4072128 h 4072128"/>
                <a:gd name="connsiteX40" fmla="*/ 630225 w 4990658"/>
                <a:gd name="connsiteY40" fmla="*/ 4070423 h 4072128"/>
                <a:gd name="connsiteX41" fmla="*/ 582680 w 4990658"/>
                <a:gd name="connsiteY41" fmla="*/ 4065387 h 4072128"/>
                <a:gd name="connsiteX42" fmla="*/ 536170 w 4990658"/>
                <a:gd name="connsiteY42" fmla="*/ 4057133 h 4072128"/>
                <a:gd name="connsiteX43" fmla="*/ 490808 w 4990658"/>
                <a:gd name="connsiteY43" fmla="*/ 4045777 h 4072128"/>
                <a:gd name="connsiteX44" fmla="*/ 446709 w 4990658"/>
                <a:gd name="connsiteY44" fmla="*/ 4031434 h 4072128"/>
                <a:gd name="connsiteX45" fmla="*/ 403989 w 4990658"/>
                <a:gd name="connsiteY45" fmla="*/ 4014219 h 4072128"/>
                <a:gd name="connsiteX46" fmla="*/ 362762 w 4990658"/>
                <a:gd name="connsiteY46" fmla="*/ 3994246 h 4072128"/>
                <a:gd name="connsiteX47" fmla="*/ 323143 w 4990658"/>
                <a:gd name="connsiteY47" fmla="*/ 3971630 h 4072128"/>
                <a:gd name="connsiteX48" fmla="*/ 285248 w 4990658"/>
                <a:gd name="connsiteY48" fmla="*/ 3946487 h 4072128"/>
                <a:gd name="connsiteX49" fmla="*/ 249190 w 4990658"/>
                <a:gd name="connsiteY49" fmla="*/ 3918931 h 4072128"/>
                <a:gd name="connsiteX50" fmla="*/ 215086 w 4990658"/>
                <a:gd name="connsiteY50" fmla="*/ 3889077 h 4072128"/>
                <a:gd name="connsiteX51" fmla="*/ 183050 w 4990658"/>
                <a:gd name="connsiteY51" fmla="*/ 3857041 h 4072128"/>
                <a:gd name="connsiteX52" fmla="*/ 153196 w 4990658"/>
                <a:gd name="connsiteY52" fmla="*/ 3822937 h 4072128"/>
                <a:gd name="connsiteX53" fmla="*/ 125640 w 4990658"/>
                <a:gd name="connsiteY53" fmla="*/ 3786879 h 4072128"/>
                <a:gd name="connsiteX54" fmla="*/ 100497 w 4990658"/>
                <a:gd name="connsiteY54" fmla="*/ 3748984 h 4072128"/>
                <a:gd name="connsiteX55" fmla="*/ 77881 w 4990658"/>
                <a:gd name="connsiteY55" fmla="*/ 3709365 h 4072128"/>
                <a:gd name="connsiteX56" fmla="*/ 57908 w 4990658"/>
                <a:gd name="connsiteY56" fmla="*/ 3668138 h 4072128"/>
                <a:gd name="connsiteX57" fmla="*/ 40693 w 4990658"/>
                <a:gd name="connsiteY57" fmla="*/ 3625418 h 4072128"/>
                <a:gd name="connsiteX58" fmla="*/ 26350 w 4990658"/>
                <a:gd name="connsiteY58" fmla="*/ 3581319 h 4072128"/>
                <a:gd name="connsiteX59" fmla="*/ 14994 w 4990658"/>
                <a:gd name="connsiteY59" fmla="*/ 3535957 h 4072128"/>
                <a:gd name="connsiteX60" fmla="*/ 6740 w 4990658"/>
                <a:gd name="connsiteY60" fmla="*/ 3489447 h 4072128"/>
                <a:gd name="connsiteX61" fmla="*/ 1704 w 4990658"/>
                <a:gd name="connsiteY61" fmla="*/ 3441902 h 4072128"/>
                <a:gd name="connsiteX62" fmla="*/ 0 w 4990658"/>
                <a:gd name="connsiteY62" fmla="*/ 3393440 h 4072128"/>
                <a:gd name="connsiteX63" fmla="*/ 0 w 4990658"/>
                <a:gd name="connsiteY63" fmla="*/ 678688 h 4072128"/>
                <a:gd name="connsiteX0" fmla="*/ 0 w 4990656"/>
                <a:gd name="connsiteY0" fmla="*/ 678688 h 4072128"/>
                <a:gd name="connsiteX1" fmla="*/ 1704 w 4990656"/>
                <a:gd name="connsiteY1" fmla="*/ 630225 h 4072128"/>
                <a:gd name="connsiteX2" fmla="*/ 6740 w 4990656"/>
                <a:gd name="connsiteY2" fmla="*/ 582680 h 4072128"/>
                <a:gd name="connsiteX3" fmla="*/ 14994 w 4990656"/>
                <a:gd name="connsiteY3" fmla="*/ 536170 h 4072128"/>
                <a:gd name="connsiteX4" fmla="*/ 26350 w 4990656"/>
                <a:gd name="connsiteY4" fmla="*/ 490808 h 4072128"/>
                <a:gd name="connsiteX5" fmla="*/ 40693 w 4990656"/>
                <a:gd name="connsiteY5" fmla="*/ 446709 h 4072128"/>
                <a:gd name="connsiteX6" fmla="*/ 57908 w 4990656"/>
                <a:gd name="connsiteY6" fmla="*/ 403989 h 4072128"/>
                <a:gd name="connsiteX7" fmla="*/ 77881 w 4990656"/>
                <a:gd name="connsiteY7" fmla="*/ 362762 h 4072128"/>
                <a:gd name="connsiteX8" fmla="*/ 100497 w 4990656"/>
                <a:gd name="connsiteY8" fmla="*/ 323143 h 4072128"/>
                <a:gd name="connsiteX9" fmla="*/ 125640 w 4990656"/>
                <a:gd name="connsiteY9" fmla="*/ 285248 h 4072128"/>
                <a:gd name="connsiteX10" fmla="*/ 153196 w 4990656"/>
                <a:gd name="connsiteY10" fmla="*/ 249190 h 4072128"/>
                <a:gd name="connsiteX11" fmla="*/ 183050 w 4990656"/>
                <a:gd name="connsiteY11" fmla="*/ 215086 h 4072128"/>
                <a:gd name="connsiteX12" fmla="*/ 215086 w 4990656"/>
                <a:gd name="connsiteY12" fmla="*/ 183050 h 4072128"/>
                <a:gd name="connsiteX13" fmla="*/ 249190 w 4990656"/>
                <a:gd name="connsiteY13" fmla="*/ 153196 h 4072128"/>
                <a:gd name="connsiteX14" fmla="*/ 285248 w 4990656"/>
                <a:gd name="connsiteY14" fmla="*/ 125640 h 4072128"/>
                <a:gd name="connsiteX15" fmla="*/ 323143 w 4990656"/>
                <a:gd name="connsiteY15" fmla="*/ 100497 h 4072128"/>
                <a:gd name="connsiteX16" fmla="*/ 362762 w 4990656"/>
                <a:gd name="connsiteY16" fmla="*/ 77881 h 4072128"/>
                <a:gd name="connsiteX17" fmla="*/ 403989 w 4990656"/>
                <a:gd name="connsiteY17" fmla="*/ 57908 h 4072128"/>
                <a:gd name="connsiteX18" fmla="*/ 446709 w 4990656"/>
                <a:gd name="connsiteY18" fmla="*/ 40693 h 4072128"/>
                <a:gd name="connsiteX19" fmla="*/ 490808 w 4990656"/>
                <a:gd name="connsiteY19" fmla="*/ 26350 h 4072128"/>
                <a:gd name="connsiteX20" fmla="*/ 536170 w 4990656"/>
                <a:gd name="connsiteY20" fmla="*/ 14994 h 4072128"/>
                <a:gd name="connsiteX21" fmla="*/ 582680 w 4990656"/>
                <a:gd name="connsiteY21" fmla="*/ 6740 h 4072128"/>
                <a:gd name="connsiteX22" fmla="*/ 630225 w 4990656"/>
                <a:gd name="connsiteY22" fmla="*/ 1704 h 4072128"/>
                <a:gd name="connsiteX23" fmla="*/ 678688 w 4990656"/>
                <a:gd name="connsiteY23" fmla="*/ 0 h 4072128"/>
                <a:gd name="connsiteX24" fmla="*/ 4338320 w 4990656"/>
                <a:gd name="connsiteY24" fmla="*/ 0 h 4072128"/>
                <a:gd name="connsiteX25" fmla="*/ 4990657 w 4990656"/>
                <a:gd name="connsiteY25" fmla="*/ 3581319 h 4072128"/>
                <a:gd name="connsiteX26" fmla="*/ 4863811 w 4990656"/>
                <a:gd name="connsiteY26" fmla="*/ 3822937 h 4072128"/>
                <a:gd name="connsiteX27" fmla="*/ 4767817 w 4990656"/>
                <a:gd name="connsiteY27" fmla="*/ 3918931 h 4072128"/>
                <a:gd name="connsiteX28" fmla="*/ 4731759 w 4990656"/>
                <a:gd name="connsiteY28" fmla="*/ 3946487 h 4072128"/>
                <a:gd name="connsiteX29" fmla="*/ 4693864 w 4990656"/>
                <a:gd name="connsiteY29" fmla="*/ 3971630 h 4072128"/>
                <a:gd name="connsiteX30" fmla="*/ 4654245 w 4990656"/>
                <a:gd name="connsiteY30" fmla="*/ 3994246 h 4072128"/>
                <a:gd name="connsiteX31" fmla="*/ 4613018 w 4990656"/>
                <a:gd name="connsiteY31" fmla="*/ 4014219 h 4072128"/>
                <a:gd name="connsiteX32" fmla="*/ 4570298 w 4990656"/>
                <a:gd name="connsiteY32" fmla="*/ 4031434 h 4072128"/>
                <a:gd name="connsiteX33" fmla="*/ 4526199 w 4990656"/>
                <a:gd name="connsiteY33" fmla="*/ 4045777 h 4072128"/>
                <a:gd name="connsiteX34" fmla="*/ 4480837 w 4990656"/>
                <a:gd name="connsiteY34" fmla="*/ 4057133 h 4072128"/>
                <a:gd name="connsiteX35" fmla="*/ 4434327 w 4990656"/>
                <a:gd name="connsiteY35" fmla="*/ 4065387 h 4072128"/>
                <a:gd name="connsiteX36" fmla="*/ 4386782 w 4990656"/>
                <a:gd name="connsiteY36" fmla="*/ 4070423 h 4072128"/>
                <a:gd name="connsiteX37" fmla="*/ 4338320 w 4990656"/>
                <a:gd name="connsiteY37" fmla="*/ 4072128 h 4072128"/>
                <a:gd name="connsiteX38" fmla="*/ 678688 w 4990656"/>
                <a:gd name="connsiteY38" fmla="*/ 4072128 h 4072128"/>
                <a:gd name="connsiteX39" fmla="*/ 630225 w 4990656"/>
                <a:gd name="connsiteY39" fmla="*/ 4070423 h 4072128"/>
                <a:gd name="connsiteX40" fmla="*/ 582680 w 4990656"/>
                <a:gd name="connsiteY40" fmla="*/ 4065387 h 4072128"/>
                <a:gd name="connsiteX41" fmla="*/ 536170 w 4990656"/>
                <a:gd name="connsiteY41" fmla="*/ 4057133 h 4072128"/>
                <a:gd name="connsiteX42" fmla="*/ 490808 w 4990656"/>
                <a:gd name="connsiteY42" fmla="*/ 4045777 h 4072128"/>
                <a:gd name="connsiteX43" fmla="*/ 446709 w 4990656"/>
                <a:gd name="connsiteY43" fmla="*/ 4031434 h 4072128"/>
                <a:gd name="connsiteX44" fmla="*/ 403989 w 4990656"/>
                <a:gd name="connsiteY44" fmla="*/ 4014219 h 4072128"/>
                <a:gd name="connsiteX45" fmla="*/ 362762 w 4990656"/>
                <a:gd name="connsiteY45" fmla="*/ 3994246 h 4072128"/>
                <a:gd name="connsiteX46" fmla="*/ 323143 w 4990656"/>
                <a:gd name="connsiteY46" fmla="*/ 3971630 h 4072128"/>
                <a:gd name="connsiteX47" fmla="*/ 285248 w 4990656"/>
                <a:gd name="connsiteY47" fmla="*/ 3946487 h 4072128"/>
                <a:gd name="connsiteX48" fmla="*/ 249190 w 4990656"/>
                <a:gd name="connsiteY48" fmla="*/ 3918931 h 4072128"/>
                <a:gd name="connsiteX49" fmla="*/ 215086 w 4990656"/>
                <a:gd name="connsiteY49" fmla="*/ 3889077 h 4072128"/>
                <a:gd name="connsiteX50" fmla="*/ 183050 w 4990656"/>
                <a:gd name="connsiteY50" fmla="*/ 3857041 h 4072128"/>
                <a:gd name="connsiteX51" fmla="*/ 153196 w 4990656"/>
                <a:gd name="connsiteY51" fmla="*/ 3822937 h 4072128"/>
                <a:gd name="connsiteX52" fmla="*/ 125640 w 4990656"/>
                <a:gd name="connsiteY52" fmla="*/ 3786879 h 4072128"/>
                <a:gd name="connsiteX53" fmla="*/ 100497 w 4990656"/>
                <a:gd name="connsiteY53" fmla="*/ 3748984 h 4072128"/>
                <a:gd name="connsiteX54" fmla="*/ 77881 w 4990656"/>
                <a:gd name="connsiteY54" fmla="*/ 3709365 h 4072128"/>
                <a:gd name="connsiteX55" fmla="*/ 57908 w 4990656"/>
                <a:gd name="connsiteY55" fmla="*/ 3668138 h 4072128"/>
                <a:gd name="connsiteX56" fmla="*/ 40693 w 4990656"/>
                <a:gd name="connsiteY56" fmla="*/ 3625418 h 4072128"/>
                <a:gd name="connsiteX57" fmla="*/ 26350 w 4990656"/>
                <a:gd name="connsiteY57" fmla="*/ 3581319 h 4072128"/>
                <a:gd name="connsiteX58" fmla="*/ 14994 w 4990656"/>
                <a:gd name="connsiteY58" fmla="*/ 3535957 h 4072128"/>
                <a:gd name="connsiteX59" fmla="*/ 6740 w 4990656"/>
                <a:gd name="connsiteY59" fmla="*/ 3489447 h 4072128"/>
                <a:gd name="connsiteX60" fmla="*/ 1704 w 4990656"/>
                <a:gd name="connsiteY60" fmla="*/ 3441902 h 4072128"/>
                <a:gd name="connsiteX61" fmla="*/ 0 w 4990656"/>
                <a:gd name="connsiteY61" fmla="*/ 3393440 h 4072128"/>
                <a:gd name="connsiteX62" fmla="*/ 0 w 4990656"/>
                <a:gd name="connsiteY62" fmla="*/ 678688 h 4072128"/>
                <a:gd name="connsiteX0" fmla="*/ 0 w 4990658"/>
                <a:gd name="connsiteY0" fmla="*/ 678688 h 4072128"/>
                <a:gd name="connsiteX1" fmla="*/ 1704 w 4990658"/>
                <a:gd name="connsiteY1" fmla="*/ 630225 h 4072128"/>
                <a:gd name="connsiteX2" fmla="*/ 6740 w 4990658"/>
                <a:gd name="connsiteY2" fmla="*/ 582680 h 4072128"/>
                <a:gd name="connsiteX3" fmla="*/ 14994 w 4990658"/>
                <a:gd name="connsiteY3" fmla="*/ 536170 h 4072128"/>
                <a:gd name="connsiteX4" fmla="*/ 26350 w 4990658"/>
                <a:gd name="connsiteY4" fmla="*/ 490808 h 4072128"/>
                <a:gd name="connsiteX5" fmla="*/ 40693 w 4990658"/>
                <a:gd name="connsiteY5" fmla="*/ 446709 h 4072128"/>
                <a:gd name="connsiteX6" fmla="*/ 57908 w 4990658"/>
                <a:gd name="connsiteY6" fmla="*/ 403989 h 4072128"/>
                <a:gd name="connsiteX7" fmla="*/ 77881 w 4990658"/>
                <a:gd name="connsiteY7" fmla="*/ 362762 h 4072128"/>
                <a:gd name="connsiteX8" fmla="*/ 100497 w 4990658"/>
                <a:gd name="connsiteY8" fmla="*/ 323143 h 4072128"/>
                <a:gd name="connsiteX9" fmla="*/ 125640 w 4990658"/>
                <a:gd name="connsiteY9" fmla="*/ 285248 h 4072128"/>
                <a:gd name="connsiteX10" fmla="*/ 153196 w 4990658"/>
                <a:gd name="connsiteY10" fmla="*/ 249190 h 4072128"/>
                <a:gd name="connsiteX11" fmla="*/ 183050 w 4990658"/>
                <a:gd name="connsiteY11" fmla="*/ 215086 h 4072128"/>
                <a:gd name="connsiteX12" fmla="*/ 215086 w 4990658"/>
                <a:gd name="connsiteY12" fmla="*/ 183050 h 4072128"/>
                <a:gd name="connsiteX13" fmla="*/ 249190 w 4990658"/>
                <a:gd name="connsiteY13" fmla="*/ 153196 h 4072128"/>
                <a:gd name="connsiteX14" fmla="*/ 285248 w 4990658"/>
                <a:gd name="connsiteY14" fmla="*/ 125640 h 4072128"/>
                <a:gd name="connsiteX15" fmla="*/ 323143 w 4990658"/>
                <a:gd name="connsiteY15" fmla="*/ 100497 h 4072128"/>
                <a:gd name="connsiteX16" fmla="*/ 362762 w 4990658"/>
                <a:gd name="connsiteY16" fmla="*/ 77881 h 4072128"/>
                <a:gd name="connsiteX17" fmla="*/ 403989 w 4990658"/>
                <a:gd name="connsiteY17" fmla="*/ 57908 h 4072128"/>
                <a:gd name="connsiteX18" fmla="*/ 446709 w 4990658"/>
                <a:gd name="connsiteY18" fmla="*/ 40693 h 4072128"/>
                <a:gd name="connsiteX19" fmla="*/ 490808 w 4990658"/>
                <a:gd name="connsiteY19" fmla="*/ 26350 h 4072128"/>
                <a:gd name="connsiteX20" fmla="*/ 536170 w 4990658"/>
                <a:gd name="connsiteY20" fmla="*/ 14994 h 4072128"/>
                <a:gd name="connsiteX21" fmla="*/ 582680 w 4990658"/>
                <a:gd name="connsiteY21" fmla="*/ 6740 h 4072128"/>
                <a:gd name="connsiteX22" fmla="*/ 630225 w 4990658"/>
                <a:gd name="connsiteY22" fmla="*/ 1704 h 4072128"/>
                <a:gd name="connsiteX23" fmla="*/ 678688 w 4990658"/>
                <a:gd name="connsiteY23" fmla="*/ 0 h 4072128"/>
                <a:gd name="connsiteX24" fmla="*/ 4338320 w 4990658"/>
                <a:gd name="connsiteY24" fmla="*/ 0 h 4072128"/>
                <a:gd name="connsiteX25" fmla="*/ 4990657 w 4990658"/>
                <a:gd name="connsiteY25" fmla="*/ 3581319 h 4072128"/>
                <a:gd name="connsiteX26" fmla="*/ 4767817 w 4990658"/>
                <a:gd name="connsiteY26" fmla="*/ 3918931 h 4072128"/>
                <a:gd name="connsiteX27" fmla="*/ 4731759 w 4990658"/>
                <a:gd name="connsiteY27" fmla="*/ 3946487 h 4072128"/>
                <a:gd name="connsiteX28" fmla="*/ 4693864 w 4990658"/>
                <a:gd name="connsiteY28" fmla="*/ 3971630 h 4072128"/>
                <a:gd name="connsiteX29" fmla="*/ 4654245 w 4990658"/>
                <a:gd name="connsiteY29" fmla="*/ 3994246 h 4072128"/>
                <a:gd name="connsiteX30" fmla="*/ 4613018 w 4990658"/>
                <a:gd name="connsiteY30" fmla="*/ 4014219 h 4072128"/>
                <a:gd name="connsiteX31" fmla="*/ 4570298 w 4990658"/>
                <a:gd name="connsiteY31" fmla="*/ 4031434 h 4072128"/>
                <a:gd name="connsiteX32" fmla="*/ 4526199 w 4990658"/>
                <a:gd name="connsiteY32" fmla="*/ 4045777 h 4072128"/>
                <a:gd name="connsiteX33" fmla="*/ 4480837 w 4990658"/>
                <a:gd name="connsiteY33" fmla="*/ 4057133 h 4072128"/>
                <a:gd name="connsiteX34" fmla="*/ 4434327 w 4990658"/>
                <a:gd name="connsiteY34" fmla="*/ 4065387 h 4072128"/>
                <a:gd name="connsiteX35" fmla="*/ 4386782 w 4990658"/>
                <a:gd name="connsiteY35" fmla="*/ 4070423 h 4072128"/>
                <a:gd name="connsiteX36" fmla="*/ 4338320 w 4990658"/>
                <a:gd name="connsiteY36" fmla="*/ 4072128 h 4072128"/>
                <a:gd name="connsiteX37" fmla="*/ 678688 w 4990658"/>
                <a:gd name="connsiteY37" fmla="*/ 4072128 h 4072128"/>
                <a:gd name="connsiteX38" fmla="*/ 630225 w 4990658"/>
                <a:gd name="connsiteY38" fmla="*/ 4070423 h 4072128"/>
                <a:gd name="connsiteX39" fmla="*/ 582680 w 4990658"/>
                <a:gd name="connsiteY39" fmla="*/ 4065387 h 4072128"/>
                <a:gd name="connsiteX40" fmla="*/ 536170 w 4990658"/>
                <a:gd name="connsiteY40" fmla="*/ 4057133 h 4072128"/>
                <a:gd name="connsiteX41" fmla="*/ 490808 w 4990658"/>
                <a:gd name="connsiteY41" fmla="*/ 4045777 h 4072128"/>
                <a:gd name="connsiteX42" fmla="*/ 446709 w 4990658"/>
                <a:gd name="connsiteY42" fmla="*/ 4031434 h 4072128"/>
                <a:gd name="connsiteX43" fmla="*/ 403989 w 4990658"/>
                <a:gd name="connsiteY43" fmla="*/ 4014219 h 4072128"/>
                <a:gd name="connsiteX44" fmla="*/ 362762 w 4990658"/>
                <a:gd name="connsiteY44" fmla="*/ 3994246 h 4072128"/>
                <a:gd name="connsiteX45" fmla="*/ 323143 w 4990658"/>
                <a:gd name="connsiteY45" fmla="*/ 3971630 h 4072128"/>
                <a:gd name="connsiteX46" fmla="*/ 285248 w 4990658"/>
                <a:gd name="connsiteY46" fmla="*/ 3946487 h 4072128"/>
                <a:gd name="connsiteX47" fmla="*/ 249190 w 4990658"/>
                <a:gd name="connsiteY47" fmla="*/ 3918931 h 4072128"/>
                <a:gd name="connsiteX48" fmla="*/ 215086 w 4990658"/>
                <a:gd name="connsiteY48" fmla="*/ 3889077 h 4072128"/>
                <a:gd name="connsiteX49" fmla="*/ 183050 w 4990658"/>
                <a:gd name="connsiteY49" fmla="*/ 3857041 h 4072128"/>
                <a:gd name="connsiteX50" fmla="*/ 153196 w 4990658"/>
                <a:gd name="connsiteY50" fmla="*/ 3822937 h 4072128"/>
                <a:gd name="connsiteX51" fmla="*/ 125640 w 4990658"/>
                <a:gd name="connsiteY51" fmla="*/ 3786879 h 4072128"/>
                <a:gd name="connsiteX52" fmla="*/ 100497 w 4990658"/>
                <a:gd name="connsiteY52" fmla="*/ 3748984 h 4072128"/>
                <a:gd name="connsiteX53" fmla="*/ 77881 w 4990658"/>
                <a:gd name="connsiteY53" fmla="*/ 3709365 h 4072128"/>
                <a:gd name="connsiteX54" fmla="*/ 57908 w 4990658"/>
                <a:gd name="connsiteY54" fmla="*/ 3668138 h 4072128"/>
                <a:gd name="connsiteX55" fmla="*/ 40693 w 4990658"/>
                <a:gd name="connsiteY55" fmla="*/ 3625418 h 4072128"/>
                <a:gd name="connsiteX56" fmla="*/ 26350 w 4990658"/>
                <a:gd name="connsiteY56" fmla="*/ 3581319 h 4072128"/>
                <a:gd name="connsiteX57" fmla="*/ 14994 w 4990658"/>
                <a:gd name="connsiteY57" fmla="*/ 3535957 h 4072128"/>
                <a:gd name="connsiteX58" fmla="*/ 6740 w 4990658"/>
                <a:gd name="connsiteY58" fmla="*/ 3489447 h 4072128"/>
                <a:gd name="connsiteX59" fmla="*/ 1704 w 4990658"/>
                <a:gd name="connsiteY59" fmla="*/ 3441902 h 4072128"/>
                <a:gd name="connsiteX60" fmla="*/ 0 w 4990658"/>
                <a:gd name="connsiteY60" fmla="*/ 3393440 h 4072128"/>
                <a:gd name="connsiteX61" fmla="*/ 0 w 4990658"/>
                <a:gd name="connsiteY61" fmla="*/ 678688 h 4072128"/>
                <a:gd name="connsiteX0" fmla="*/ 0 w 4767817"/>
                <a:gd name="connsiteY0" fmla="*/ 678688 h 4072128"/>
                <a:gd name="connsiteX1" fmla="*/ 1704 w 4767817"/>
                <a:gd name="connsiteY1" fmla="*/ 630225 h 4072128"/>
                <a:gd name="connsiteX2" fmla="*/ 6740 w 4767817"/>
                <a:gd name="connsiteY2" fmla="*/ 582680 h 4072128"/>
                <a:gd name="connsiteX3" fmla="*/ 14994 w 4767817"/>
                <a:gd name="connsiteY3" fmla="*/ 536170 h 4072128"/>
                <a:gd name="connsiteX4" fmla="*/ 26350 w 4767817"/>
                <a:gd name="connsiteY4" fmla="*/ 490808 h 4072128"/>
                <a:gd name="connsiteX5" fmla="*/ 40693 w 4767817"/>
                <a:gd name="connsiteY5" fmla="*/ 446709 h 4072128"/>
                <a:gd name="connsiteX6" fmla="*/ 57908 w 4767817"/>
                <a:gd name="connsiteY6" fmla="*/ 403989 h 4072128"/>
                <a:gd name="connsiteX7" fmla="*/ 77881 w 4767817"/>
                <a:gd name="connsiteY7" fmla="*/ 362762 h 4072128"/>
                <a:gd name="connsiteX8" fmla="*/ 100497 w 4767817"/>
                <a:gd name="connsiteY8" fmla="*/ 323143 h 4072128"/>
                <a:gd name="connsiteX9" fmla="*/ 125640 w 4767817"/>
                <a:gd name="connsiteY9" fmla="*/ 285248 h 4072128"/>
                <a:gd name="connsiteX10" fmla="*/ 153196 w 4767817"/>
                <a:gd name="connsiteY10" fmla="*/ 249190 h 4072128"/>
                <a:gd name="connsiteX11" fmla="*/ 183050 w 4767817"/>
                <a:gd name="connsiteY11" fmla="*/ 215086 h 4072128"/>
                <a:gd name="connsiteX12" fmla="*/ 215086 w 4767817"/>
                <a:gd name="connsiteY12" fmla="*/ 183050 h 4072128"/>
                <a:gd name="connsiteX13" fmla="*/ 249190 w 4767817"/>
                <a:gd name="connsiteY13" fmla="*/ 153196 h 4072128"/>
                <a:gd name="connsiteX14" fmla="*/ 285248 w 4767817"/>
                <a:gd name="connsiteY14" fmla="*/ 125640 h 4072128"/>
                <a:gd name="connsiteX15" fmla="*/ 323143 w 4767817"/>
                <a:gd name="connsiteY15" fmla="*/ 100497 h 4072128"/>
                <a:gd name="connsiteX16" fmla="*/ 362762 w 4767817"/>
                <a:gd name="connsiteY16" fmla="*/ 77881 h 4072128"/>
                <a:gd name="connsiteX17" fmla="*/ 403989 w 4767817"/>
                <a:gd name="connsiteY17" fmla="*/ 57908 h 4072128"/>
                <a:gd name="connsiteX18" fmla="*/ 446709 w 4767817"/>
                <a:gd name="connsiteY18" fmla="*/ 40693 h 4072128"/>
                <a:gd name="connsiteX19" fmla="*/ 490808 w 4767817"/>
                <a:gd name="connsiteY19" fmla="*/ 26350 h 4072128"/>
                <a:gd name="connsiteX20" fmla="*/ 536170 w 4767817"/>
                <a:gd name="connsiteY20" fmla="*/ 14994 h 4072128"/>
                <a:gd name="connsiteX21" fmla="*/ 582680 w 4767817"/>
                <a:gd name="connsiteY21" fmla="*/ 6740 h 4072128"/>
                <a:gd name="connsiteX22" fmla="*/ 630225 w 4767817"/>
                <a:gd name="connsiteY22" fmla="*/ 1704 h 4072128"/>
                <a:gd name="connsiteX23" fmla="*/ 678688 w 4767817"/>
                <a:gd name="connsiteY23" fmla="*/ 0 h 4072128"/>
                <a:gd name="connsiteX24" fmla="*/ 4338320 w 4767817"/>
                <a:gd name="connsiteY24" fmla="*/ 0 h 4072128"/>
                <a:gd name="connsiteX25" fmla="*/ 4767817 w 4767817"/>
                <a:gd name="connsiteY25" fmla="*/ 3918931 h 4072128"/>
                <a:gd name="connsiteX26" fmla="*/ 4731759 w 4767817"/>
                <a:gd name="connsiteY26" fmla="*/ 3946487 h 4072128"/>
                <a:gd name="connsiteX27" fmla="*/ 4693864 w 4767817"/>
                <a:gd name="connsiteY27" fmla="*/ 3971630 h 4072128"/>
                <a:gd name="connsiteX28" fmla="*/ 4654245 w 4767817"/>
                <a:gd name="connsiteY28" fmla="*/ 3994246 h 4072128"/>
                <a:gd name="connsiteX29" fmla="*/ 4613018 w 4767817"/>
                <a:gd name="connsiteY29" fmla="*/ 4014219 h 4072128"/>
                <a:gd name="connsiteX30" fmla="*/ 4570298 w 4767817"/>
                <a:gd name="connsiteY30" fmla="*/ 4031434 h 4072128"/>
                <a:gd name="connsiteX31" fmla="*/ 4526199 w 4767817"/>
                <a:gd name="connsiteY31" fmla="*/ 4045777 h 4072128"/>
                <a:gd name="connsiteX32" fmla="*/ 4480837 w 4767817"/>
                <a:gd name="connsiteY32" fmla="*/ 4057133 h 4072128"/>
                <a:gd name="connsiteX33" fmla="*/ 4434327 w 4767817"/>
                <a:gd name="connsiteY33" fmla="*/ 4065387 h 4072128"/>
                <a:gd name="connsiteX34" fmla="*/ 4386782 w 4767817"/>
                <a:gd name="connsiteY34" fmla="*/ 4070423 h 4072128"/>
                <a:gd name="connsiteX35" fmla="*/ 4338320 w 4767817"/>
                <a:gd name="connsiteY35" fmla="*/ 4072128 h 4072128"/>
                <a:gd name="connsiteX36" fmla="*/ 678688 w 4767817"/>
                <a:gd name="connsiteY36" fmla="*/ 4072128 h 4072128"/>
                <a:gd name="connsiteX37" fmla="*/ 630225 w 4767817"/>
                <a:gd name="connsiteY37" fmla="*/ 4070423 h 4072128"/>
                <a:gd name="connsiteX38" fmla="*/ 582680 w 4767817"/>
                <a:gd name="connsiteY38" fmla="*/ 4065387 h 4072128"/>
                <a:gd name="connsiteX39" fmla="*/ 536170 w 4767817"/>
                <a:gd name="connsiteY39" fmla="*/ 4057133 h 4072128"/>
                <a:gd name="connsiteX40" fmla="*/ 490808 w 4767817"/>
                <a:gd name="connsiteY40" fmla="*/ 4045777 h 4072128"/>
                <a:gd name="connsiteX41" fmla="*/ 446709 w 4767817"/>
                <a:gd name="connsiteY41" fmla="*/ 4031434 h 4072128"/>
                <a:gd name="connsiteX42" fmla="*/ 403989 w 4767817"/>
                <a:gd name="connsiteY42" fmla="*/ 4014219 h 4072128"/>
                <a:gd name="connsiteX43" fmla="*/ 362762 w 4767817"/>
                <a:gd name="connsiteY43" fmla="*/ 3994246 h 4072128"/>
                <a:gd name="connsiteX44" fmla="*/ 323143 w 4767817"/>
                <a:gd name="connsiteY44" fmla="*/ 3971630 h 4072128"/>
                <a:gd name="connsiteX45" fmla="*/ 285248 w 4767817"/>
                <a:gd name="connsiteY45" fmla="*/ 3946487 h 4072128"/>
                <a:gd name="connsiteX46" fmla="*/ 249190 w 4767817"/>
                <a:gd name="connsiteY46" fmla="*/ 3918931 h 4072128"/>
                <a:gd name="connsiteX47" fmla="*/ 215086 w 4767817"/>
                <a:gd name="connsiteY47" fmla="*/ 3889077 h 4072128"/>
                <a:gd name="connsiteX48" fmla="*/ 183050 w 4767817"/>
                <a:gd name="connsiteY48" fmla="*/ 3857041 h 4072128"/>
                <a:gd name="connsiteX49" fmla="*/ 153196 w 4767817"/>
                <a:gd name="connsiteY49" fmla="*/ 3822937 h 4072128"/>
                <a:gd name="connsiteX50" fmla="*/ 125640 w 4767817"/>
                <a:gd name="connsiteY50" fmla="*/ 3786879 h 4072128"/>
                <a:gd name="connsiteX51" fmla="*/ 100497 w 4767817"/>
                <a:gd name="connsiteY51" fmla="*/ 3748984 h 4072128"/>
                <a:gd name="connsiteX52" fmla="*/ 77881 w 4767817"/>
                <a:gd name="connsiteY52" fmla="*/ 3709365 h 4072128"/>
                <a:gd name="connsiteX53" fmla="*/ 57908 w 4767817"/>
                <a:gd name="connsiteY53" fmla="*/ 3668138 h 4072128"/>
                <a:gd name="connsiteX54" fmla="*/ 40693 w 4767817"/>
                <a:gd name="connsiteY54" fmla="*/ 3625418 h 4072128"/>
                <a:gd name="connsiteX55" fmla="*/ 26350 w 4767817"/>
                <a:gd name="connsiteY55" fmla="*/ 3581319 h 4072128"/>
                <a:gd name="connsiteX56" fmla="*/ 14994 w 4767817"/>
                <a:gd name="connsiteY56" fmla="*/ 3535957 h 4072128"/>
                <a:gd name="connsiteX57" fmla="*/ 6740 w 4767817"/>
                <a:gd name="connsiteY57" fmla="*/ 3489447 h 4072128"/>
                <a:gd name="connsiteX58" fmla="*/ 1704 w 4767817"/>
                <a:gd name="connsiteY58" fmla="*/ 3441902 h 4072128"/>
                <a:gd name="connsiteX59" fmla="*/ 0 w 4767817"/>
                <a:gd name="connsiteY59" fmla="*/ 3393440 h 4072128"/>
                <a:gd name="connsiteX60" fmla="*/ 0 w 4767817"/>
                <a:gd name="connsiteY60" fmla="*/ 678688 h 4072128"/>
                <a:gd name="connsiteX0" fmla="*/ 0 w 4767817"/>
                <a:gd name="connsiteY0" fmla="*/ 678688 h 4072128"/>
                <a:gd name="connsiteX1" fmla="*/ 1704 w 4767817"/>
                <a:gd name="connsiteY1" fmla="*/ 630225 h 4072128"/>
                <a:gd name="connsiteX2" fmla="*/ 6740 w 4767817"/>
                <a:gd name="connsiteY2" fmla="*/ 582680 h 4072128"/>
                <a:gd name="connsiteX3" fmla="*/ 14994 w 4767817"/>
                <a:gd name="connsiteY3" fmla="*/ 536170 h 4072128"/>
                <a:gd name="connsiteX4" fmla="*/ 26350 w 4767817"/>
                <a:gd name="connsiteY4" fmla="*/ 490808 h 4072128"/>
                <a:gd name="connsiteX5" fmla="*/ 40693 w 4767817"/>
                <a:gd name="connsiteY5" fmla="*/ 446709 h 4072128"/>
                <a:gd name="connsiteX6" fmla="*/ 57908 w 4767817"/>
                <a:gd name="connsiteY6" fmla="*/ 403989 h 4072128"/>
                <a:gd name="connsiteX7" fmla="*/ 77881 w 4767817"/>
                <a:gd name="connsiteY7" fmla="*/ 362762 h 4072128"/>
                <a:gd name="connsiteX8" fmla="*/ 100497 w 4767817"/>
                <a:gd name="connsiteY8" fmla="*/ 323143 h 4072128"/>
                <a:gd name="connsiteX9" fmla="*/ 125640 w 4767817"/>
                <a:gd name="connsiteY9" fmla="*/ 285248 h 4072128"/>
                <a:gd name="connsiteX10" fmla="*/ 153196 w 4767817"/>
                <a:gd name="connsiteY10" fmla="*/ 249190 h 4072128"/>
                <a:gd name="connsiteX11" fmla="*/ 183050 w 4767817"/>
                <a:gd name="connsiteY11" fmla="*/ 215086 h 4072128"/>
                <a:gd name="connsiteX12" fmla="*/ 215086 w 4767817"/>
                <a:gd name="connsiteY12" fmla="*/ 183050 h 4072128"/>
                <a:gd name="connsiteX13" fmla="*/ 249190 w 4767817"/>
                <a:gd name="connsiteY13" fmla="*/ 153196 h 4072128"/>
                <a:gd name="connsiteX14" fmla="*/ 285248 w 4767817"/>
                <a:gd name="connsiteY14" fmla="*/ 125640 h 4072128"/>
                <a:gd name="connsiteX15" fmla="*/ 323143 w 4767817"/>
                <a:gd name="connsiteY15" fmla="*/ 100497 h 4072128"/>
                <a:gd name="connsiteX16" fmla="*/ 362762 w 4767817"/>
                <a:gd name="connsiteY16" fmla="*/ 77881 h 4072128"/>
                <a:gd name="connsiteX17" fmla="*/ 403989 w 4767817"/>
                <a:gd name="connsiteY17" fmla="*/ 57908 h 4072128"/>
                <a:gd name="connsiteX18" fmla="*/ 446709 w 4767817"/>
                <a:gd name="connsiteY18" fmla="*/ 40693 h 4072128"/>
                <a:gd name="connsiteX19" fmla="*/ 490808 w 4767817"/>
                <a:gd name="connsiteY19" fmla="*/ 26350 h 4072128"/>
                <a:gd name="connsiteX20" fmla="*/ 536170 w 4767817"/>
                <a:gd name="connsiteY20" fmla="*/ 14994 h 4072128"/>
                <a:gd name="connsiteX21" fmla="*/ 582680 w 4767817"/>
                <a:gd name="connsiteY21" fmla="*/ 6740 h 4072128"/>
                <a:gd name="connsiteX22" fmla="*/ 630225 w 4767817"/>
                <a:gd name="connsiteY22" fmla="*/ 1704 h 4072128"/>
                <a:gd name="connsiteX23" fmla="*/ 678688 w 4767817"/>
                <a:gd name="connsiteY23" fmla="*/ 0 h 4072128"/>
                <a:gd name="connsiteX24" fmla="*/ 4338320 w 4767817"/>
                <a:gd name="connsiteY24" fmla="*/ 0 h 4072128"/>
                <a:gd name="connsiteX25" fmla="*/ 4767817 w 4767817"/>
                <a:gd name="connsiteY25" fmla="*/ 3918931 h 4072128"/>
                <a:gd name="connsiteX26" fmla="*/ 4693864 w 4767817"/>
                <a:gd name="connsiteY26" fmla="*/ 3971630 h 4072128"/>
                <a:gd name="connsiteX27" fmla="*/ 4654245 w 4767817"/>
                <a:gd name="connsiteY27" fmla="*/ 3994246 h 4072128"/>
                <a:gd name="connsiteX28" fmla="*/ 4613018 w 4767817"/>
                <a:gd name="connsiteY28" fmla="*/ 4014219 h 4072128"/>
                <a:gd name="connsiteX29" fmla="*/ 4570298 w 4767817"/>
                <a:gd name="connsiteY29" fmla="*/ 4031434 h 4072128"/>
                <a:gd name="connsiteX30" fmla="*/ 4526199 w 4767817"/>
                <a:gd name="connsiteY30" fmla="*/ 4045777 h 4072128"/>
                <a:gd name="connsiteX31" fmla="*/ 4480837 w 4767817"/>
                <a:gd name="connsiteY31" fmla="*/ 4057133 h 4072128"/>
                <a:gd name="connsiteX32" fmla="*/ 4434327 w 4767817"/>
                <a:gd name="connsiteY32" fmla="*/ 4065387 h 4072128"/>
                <a:gd name="connsiteX33" fmla="*/ 4386782 w 4767817"/>
                <a:gd name="connsiteY33" fmla="*/ 4070423 h 4072128"/>
                <a:gd name="connsiteX34" fmla="*/ 4338320 w 4767817"/>
                <a:gd name="connsiteY34" fmla="*/ 4072128 h 4072128"/>
                <a:gd name="connsiteX35" fmla="*/ 678688 w 4767817"/>
                <a:gd name="connsiteY35" fmla="*/ 4072128 h 4072128"/>
                <a:gd name="connsiteX36" fmla="*/ 630225 w 4767817"/>
                <a:gd name="connsiteY36" fmla="*/ 4070423 h 4072128"/>
                <a:gd name="connsiteX37" fmla="*/ 582680 w 4767817"/>
                <a:gd name="connsiteY37" fmla="*/ 4065387 h 4072128"/>
                <a:gd name="connsiteX38" fmla="*/ 536170 w 4767817"/>
                <a:gd name="connsiteY38" fmla="*/ 4057133 h 4072128"/>
                <a:gd name="connsiteX39" fmla="*/ 490808 w 4767817"/>
                <a:gd name="connsiteY39" fmla="*/ 4045777 h 4072128"/>
                <a:gd name="connsiteX40" fmla="*/ 446709 w 4767817"/>
                <a:gd name="connsiteY40" fmla="*/ 4031434 h 4072128"/>
                <a:gd name="connsiteX41" fmla="*/ 403989 w 4767817"/>
                <a:gd name="connsiteY41" fmla="*/ 4014219 h 4072128"/>
                <a:gd name="connsiteX42" fmla="*/ 362762 w 4767817"/>
                <a:gd name="connsiteY42" fmla="*/ 3994246 h 4072128"/>
                <a:gd name="connsiteX43" fmla="*/ 323143 w 4767817"/>
                <a:gd name="connsiteY43" fmla="*/ 3971630 h 4072128"/>
                <a:gd name="connsiteX44" fmla="*/ 285248 w 4767817"/>
                <a:gd name="connsiteY44" fmla="*/ 3946487 h 4072128"/>
                <a:gd name="connsiteX45" fmla="*/ 249190 w 4767817"/>
                <a:gd name="connsiteY45" fmla="*/ 3918931 h 4072128"/>
                <a:gd name="connsiteX46" fmla="*/ 215086 w 4767817"/>
                <a:gd name="connsiteY46" fmla="*/ 3889077 h 4072128"/>
                <a:gd name="connsiteX47" fmla="*/ 183050 w 4767817"/>
                <a:gd name="connsiteY47" fmla="*/ 3857041 h 4072128"/>
                <a:gd name="connsiteX48" fmla="*/ 153196 w 4767817"/>
                <a:gd name="connsiteY48" fmla="*/ 3822937 h 4072128"/>
                <a:gd name="connsiteX49" fmla="*/ 125640 w 4767817"/>
                <a:gd name="connsiteY49" fmla="*/ 3786879 h 4072128"/>
                <a:gd name="connsiteX50" fmla="*/ 100497 w 4767817"/>
                <a:gd name="connsiteY50" fmla="*/ 3748984 h 4072128"/>
                <a:gd name="connsiteX51" fmla="*/ 77881 w 4767817"/>
                <a:gd name="connsiteY51" fmla="*/ 3709365 h 4072128"/>
                <a:gd name="connsiteX52" fmla="*/ 57908 w 4767817"/>
                <a:gd name="connsiteY52" fmla="*/ 3668138 h 4072128"/>
                <a:gd name="connsiteX53" fmla="*/ 40693 w 4767817"/>
                <a:gd name="connsiteY53" fmla="*/ 3625418 h 4072128"/>
                <a:gd name="connsiteX54" fmla="*/ 26350 w 4767817"/>
                <a:gd name="connsiteY54" fmla="*/ 3581319 h 4072128"/>
                <a:gd name="connsiteX55" fmla="*/ 14994 w 4767817"/>
                <a:gd name="connsiteY55" fmla="*/ 3535957 h 4072128"/>
                <a:gd name="connsiteX56" fmla="*/ 6740 w 4767817"/>
                <a:gd name="connsiteY56" fmla="*/ 3489447 h 4072128"/>
                <a:gd name="connsiteX57" fmla="*/ 1704 w 4767817"/>
                <a:gd name="connsiteY57" fmla="*/ 3441902 h 4072128"/>
                <a:gd name="connsiteX58" fmla="*/ 0 w 4767817"/>
                <a:gd name="connsiteY58" fmla="*/ 3393440 h 4072128"/>
                <a:gd name="connsiteX59" fmla="*/ 0 w 4767817"/>
                <a:gd name="connsiteY59" fmla="*/ 678688 h 4072128"/>
                <a:gd name="connsiteX0" fmla="*/ 0 w 4767817"/>
                <a:gd name="connsiteY0" fmla="*/ 678688 h 4072128"/>
                <a:gd name="connsiteX1" fmla="*/ 1704 w 4767817"/>
                <a:gd name="connsiteY1" fmla="*/ 630225 h 4072128"/>
                <a:gd name="connsiteX2" fmla="*/ 6740 w 4767817"/>
                <a:gd name="connsiteY2" fmla="*/ 582680 h 4072128"/>
                <a:gd name="connsiteX3" fmla="*/ 14994 w 4767817"/>
                <a:gd name="connsiteY3" fmla="*/ 536170 h 4072128"/>
                <a:gd name="connsiteX4" fmla="*/ 26350 w 4767817"/>
                <a:gd name="connsiteY4" fmla="*/ 490808 h 4072128"/>
                <a:gd name="connsiteX5" fmla="*/ 40693 w 4767817"/>
                <a:gd name="connsiteY5" fmla="*/ 446709 h 4072128"/>
                <a:gd name="connsiteX6" fmla="*/ 57908 w 4767817"/>
                <a:gd name="connsiteY6" fmla="*/ 403989 h 4072128"/>
                <a:gd name="connsiteX7" fmla="*/ 77881 w 4767817"/>
                <a:gd name="connsiteY7" fmla="*/ 362762 h 4072128"/>
                <a:gd name="connsiteX8" fmla="*/ 100497 w 4767817"/>
                <a:gd name="connsiteY8" fmla="*/ 323143 h 4072128"/>
                <a:gd name="connsiteX9" fmla="*/ 125640 w 4767817"/>
                <a:gd name="connsiteY9" fmla="*/ 285248 h 4072128"/>
                <a:gd name="connsiteX10" fmla="*/ 153196 w 4767817"/>
                <a:gd name="connsiteY10" fmla="*/ 249190 h 4072128"/>
                <a:gd name="connsiteX11" fmla="*/ 183050 w 4767817"/>
                <a:gd name="connsiteY11" fmla="*/ 215086 h 4072128"/>
                <a:gd name="connsiteX12" fmla="*/ 215086 w 4767817"/>
                <a:gd name="connsiteY12" fmla="*/ 183050 h 4072128"/>
                <a:gd name="connsiteX13" fmla="*/ 249190 w 4767817"/>
                <a:gd name="connsiteY13" fmla="*/ 153196 h 4072128"/>
                <a:gd name="connsiteX14" fmla="*/ 285248 w 4767817"/>
                <a:gd name="connsiteY14" fmla="*/ 125640 h 4072128"/>
                <a:gd name="connsiteX15" fmla="*/ 323143 w 4767817"/>
                <a:gd name="connsiteY15" fmla="*/ 100497 h 4072128"/>
                <a:gd name="connsiteX16" fmla="*/ 362762 w 4767817"/>
                <a:gd name="connsiteY16" fmla="*/ 77881 h 4072128"/>
                <a:gd name="connsiteX17" fmla="*/ 403989 w 4767817"/>
                <a:gd name="connsiteY17" fmla="*/ 57908 h 4072128"/>
                <a:gd name="connsiteX18" fmla="*/ 446709 w 4767817"/>
                <a:gd name="connsiteY18" fmla="*/ 40693 h 4072128"/>
                <a:gd name="connsiteX19" fmla="*/ 490808 w 4767817"/>
                <a:gd name="connsiteY19" fmla="*/ 26350 h 4072128"/>
                <a:gd name="connsiteX20" fmla="*/ 536170 w 4767817"/>
                <a:gd name="connsiteY20" fmla="*/ 14994 h 4072128"/>
                <a:gd name="connsiteX21" fmla="*/ 582680 w 4767817"/>
                <a:gd name="connsiteY21" fmla="*/ 6740 h 4072128"/>
                <a:gd name="connsiteX22" fmla="*/ 630225 w 4767817"/>
                <a:gd name="connsiteY22" fmla="*/ 1704 h 4072128"/>
                <a:gd name="connsiteX23" fmla="*/ 678688 w 4767817"/>
                <a:gd name="connsiteY23" fmla="*/ 0 h 4072128"/>
                <a:gd name="connsiteX24" fmla="*/ 4338320 w 4767817"/>
                <a:gd name="connsiteY24" fmla="*/ 0 h 4072128"/>
                <a:gd name="connsiteX25" fmla="*/ 4767817 w 4767817"/>
                <a:gd name="connsiteY25" fmla="*/ 3918931 h 4072128"/>
                <a:gd name="connsiteX26" fmla="*/ 4654245 w 4767817"/>
                <a:gd name="connsiteY26" fmla="*/ 3994246 h 4072128"/>
                <a:gd name="connsiteX27" fmla="*/ 4613018 w 4767817"/>
                <a:gd name="connsiteY27" fmla="*/ 4014219 h 4072128"/>
                <a:gd name="connsiteX28" fmla="*/ 4570298 w 4767817"/>
                <a:gd name="connsiteY28" fmla="*/ 4031434 h 4072128"/>
                <a:gd name="connsiteX29" fmla="*/ 4526199 w 4767817"/>
                <a:gd name="connsiteY29" fmla="*/ 4045777 h 4072128"/>
                <a:gd name="connsiteX30" fmla="*/ 4480837 w 4767817"/>
                <a:gd name="connsiteY30" fmla="*/ 4057133 h 4072128"/>
                <a:gd name="connsiteX31" fmla="*/ 4434327 w 4767817"/>
                <a:gd name="connsiteY31" fmla="*/ 4065387 h 4072128"/>
                <a:gd name="connsiteX32" fmla="*/ 4386782 w 4767817"/>
                <a:gd name="connsiteY32" fmla="*/ 4070423 h 4072128"/>
                <a:gd name="connsiteX33" fmla="*/ 4338320 w 4767817"/>
                <a:gd name="connsiteY33" fmla="*/ 4072128 h 4072128"/>
                <a:gd name="connsiteX34" fmla="*/ 678688 w 4767817"/>
                <a:gd name="connsiteY34" fmla="*/ 4072128 h 4072128"/>
                <a:gd name="connsiteX35" fmla="*/ 630225 w 4767817"/>
                <a:gd name="connsiteY35" fmla="*/ 4070423 h 4072128"/>
                <a:gd name="connsiteX36" fmla="*/ 582680 w 4767817"/>
                <a:gd name="connsiteY36" fmla="*/ 4065387 h 4072128"/>
                <a:gd name="connsiteX37" fmla="*/ 536170 w 4767817"/>
                <a:gd name="connsiteY37" fmla="*/ 4057133 h 4072128"/>
                <a:gd name="connsiteX38" fmla="*/ 490808 w 4767817"/>
                <a:gd name="connsiteY38" fmla="*/ 4045777 h 4072128"/>
                <a:gd name="connsiteX39" fmla="*/ 446709 w 4767817"/>
                <a:gd name="connsiteY39" fmla="*/ 4031434 h 4072128"/>
                <a:gd name="connsiteX40" fmla="*/ 403989 w 4767817"/>
                <a:gd name="connsiteY40" fmla="*/ 4014219 h 4072128"/>
                <a:gd name="connsiteX41" fmla="*/ 362762 w 4767817"/>
                <a:gd name="connsiteY41" fmla="*/ 3994246 h 4072128"/>
                <a:gd name="connsiteX42" fmla="*/ 323143 w 4767817"/>
                <a:gd name="connsiteY42" fmla="*/ 3971630 h 4072128"/>
                <a:gd name="connsiteX43" fmla="*/ 285248 w 4767817"/>
                <a:gd name="connsiteY43" fmla="*/ 3946487 h 4072128"/>
                <a:gd name="connsiteX44" fmla="*/ 249190 w 4767817"/>
                <a:gd name="connsiteY44" fmla="*/ 3918931 h 4072128"/>
                <a:gd name="connsiteX45" fmla="*/ 215086 w 4767817"/>
                <a:gd name="connsiteY45" fmla="*/ 3889077 h 4072128"/>
                <a:gd name="connsiteX46" fmla="*/ 183050 w 4767817"/>
                <a:gd name="connsiteY46" fmla="*/ 3857041 h 4072128"/>
                <a:gd name="connsiteX47" fmla="*/ 153196 w 4767817"/>
                <a:gd name="connsiteY47" fmla="*/ 3822937 h 4072128"/>
                <a:gd name="connsiteX48" fmla="*/ 125640 w 4767817"/>
                <a:gd name="connsiteY48" fmla="*/ 3786879 h 4072128"/>
                <a:gd name="connsiteX49" fmla="*/ 100497 w 4767817"/>
                <a:gd name="connsiteY49" fmla="*/ 3748984 h 4072128"/>
                <a:gd name="connsiteX50" fmla="*/ 77881 w 4767817"/>
                <a:gd name="connsiteY50" fmla="*/ 3709365 h 4072128"/>
                <a:gd name="connsiteX51" fmla="*/ 57908 w 4767817"/>
                <a:gd name="connsiteY51" fmla="*/ 3668138 h 4072128"/>
                <a:gd name="connsiteX52" fmla="*/ 40693 w 4767817"/>
                <a:gd name="connsiteY52" fmla="*/ 3625418 h 4072128"/>
                <a:gd name="connsiteX53" fmla="*/ 26350 w 4767817"/>
                <a:gd name="connsiteY53" fmla="*/ 3581319 h 4072128"/>
                <a:gd name="connsiteX54" fmla="*/ 14994 w 4767817"/>
                <a:gd name="connsiteY54" fmla="*/ 3535957 h 4072128"/>
                <a:gd name="connsiteX55" fmla="*/ 6740 w 4767817"/>
                <a:gd name="connsiteY55" fmla="*/ 3489447 h 4072128"/>
                <a:gd name="connsiteX56" fmla="*/ 1704 w 4767817"/>
                <a:gd name="connsiteY56" fmla="*/ 3441902 h 4072128"/>
                <a:gd name="connsiteX57" fmla="*/ 0 w 4767817"/>
                <a:gd name="connsiteY57" fmla="*/ 3393440 h 4072128"/>
                <a:gd name="connsiteX58" fmla="*/ 0 w 4767817"/>
                <a:gd name="connsiteY58" fmla="*/ 678688 h 4072128"/>
                <a:gd name="connsiteX0" fmla="*/ 0 w 4654246"/>
                <a:gd name="connsiteY0" fmla="*/ 678688 h 4072128"/>
                <a:gd name="connsiteX1" fmla="*/ 1704 w 4654246"/>
                <a:gd name="connsiteY1" fmla="*/ 630225 h 4072128"/>
                <a:gd name="connsiteX2" fmla="*/ 6740 w 4654246"/>
                <a:gd name="connsiteY2" fmla="*/ 582680 h 4072128"/>
                <a:gd name="connsiteX3" fmla="*/ 14994 w 4654246"/>
                <a:gd name="connsiteY3" fmla="*/ 536170 h 4072128"/>
                <a:gd name="connsiteX4" fmla="*/ 26350 w 4654246"/>
                <a:gd name="connsiteY4" fmla="*/ 490808 h 4072128"/>
                <a:gd name="connsiteX5" fmla="*/ 40693 w 4654246"/>
                <a:gd name="connsiteY5" fmla="*/ 446709 h 4072128"/>
                <a:gd name="connsiteX6" fmla="*/ 57908 w 4654246"/>
                <a:gd name="connsiteY6" fmla="*/ 403989 h 4072128"/>
                <a:gd name="connsiteX7" fmla="*/ 77881 w 4654246"/>
                <a:gd name="connsiteY7" fmla="*/ 362762 h 4072128"/>
                <a:gd name="connsiteX8" fmla="*/ 100497 w 4654246"/>
                <a:gd name="connsiteY8" fmla="*/ 323143 h 4072128"/>
                <a:gd name="connsiteX9" fmla="*/ 125640 w 4654246"/>
                <a:gd name="connsiteY9" fmla="*/ 285248 h 4072128"/>
                <a:gd name="connsiteX10" fmla="*/ 153196 w 4654246"/>
                <a:gd name="connsiteY10" fmla="*/ 249190 h 4072128"/>
                <a:gd name="connsiteX11" fmla="*/ 183050 w 4654246"/>
                <a:gd name="connsiteY11" fmla="*/ 215086 h 4072128"/>
                <a:gd name="connsiteX12" fmla="*/ 215086 w 4654246"/>
                <a:gd name="connsiteY12" fmla="*/ 183050 h 4072128"/>
                <a:gd name="connsiteX13" fmla="*/ 249190 w 4654246"/>
                <a:gd name="connsiteY13" fmla="*/ 153196 h 4072128"/>
                <a:gd name="connsiteX14" fmla="*/ 285248 w 4654246"/>
                <a:gd name="connsiteY14" fmla="*/ 125640 h 4072128"/>
                <a:gd name="connsiteX15" fmla="*/ 323143 w 4654246"/>
                <a:gd name="connsiteY15" fmla="*/ 100497 h 4072128"/>
                <a:gd name="connsiteX16" fmla="*/ 362762 w 4654246"/>
                <a:gd name="connsiteY16" fmla="*/ 77881 h 4072128"/>
                <a:gd name="connsiteX17" fmla="*/ 403989 w 4654246"/>
                <a:gd name="connsiteY17" fmla="*/ 57908 h 4072128"/>
                <a:gd name="connsiteX18" fmla="*/ 446709 w 4654246"/>
                <a:gd name="connsiteY18" fmla="*/ 40693 h 4072128"/>
                <a:gd name="connsiteX19" fmla="*/ 490808 w 4654246"/>
                <a:gd name="connsiteY19" fmla="*/ 26350 h 4072128"/>
                <a:gd name="connsiteX20" fmla="*/ 536170 w 4654246"/>
                <a:gd name="connsiteY20" fmla="*/ 14994 h 4072128"/>
                <a:gd name="connsiteX21" fmla="*/ 582680 w 4654246"/>
                <a:gd name="connsiteY21" fmla="*/ 6740 h 4072128"/>
                <a:gd name="connsiteX22" fmla="*/ 630225 w 4654246"/>
                <a:gd name="connsiteY22" fmla="*/ 1704 h 4072128"/>
                <a:gd name="connsiteX23" fmla="*/ 678688 w 4654246"/>
                <a:gd name="connsiteY23" fmla="*/ 0 h 4072128"/>
                <a:gd name="connsiteX24" fmla="*/ 4338320 w 4654246"/>
                <a:gd name="connsiteY24" fmla="*/ 0 h 4072128"/>
                <a:gd name="connsiteX25" fmla="*/ 4654245 w 4654246"/>
                <a:gd name="connsiteY25" fmla="*/ 3994246 h 4072128"/>
                <a:gd name="connsiteX26" fmla="*/ 4613018 w 4654246"/>
                <a:gd name="connsiteY26" fmla="*/ 4014219 h 4072128"/>
                <a:gd name="connsiteX27" fmla="*/ 4570298 w 4654246"/>
                <a:gd name="connsiteY27" fmla="*/ 4031434 h 4072128"/>
                <a:gd name="connsiteX28" fmla="*/ 4526199 w 4654246"/>
                <a:gd name="connsiteY28" fmla="*/ 4045777 h 4072128"/>
                <a:gd name="connsiteX29" fmla="*/ 4480837 w 4654246"/>
                <a:gd name="connsiteY29" fmla="*/ 4057133 h 4072128"/>
                <a:gd name="connsiteX30" fmla="*/ 4434327 w 4654246"/>
                <a:gd name="connsiteY30" fmla="*/ 4065387 h 4072128"/>
                <a:gd name="connsiteX31" fmla="*/ 4386782 w 4654246"/>
                <a:gd name="connsiteY31" fmla="*/ 4070423 h 4072128"/>
                <a:gd name="connsiteX32" fmla="*/ 4338320 w 4654246"/>
                <a:gd name="connsiteY32" fmla="*/ 4072128 h 4072128"/>
                <a:gd name="connsiteX33" fmla="*/ 678688 w 4654246"/>
                <a:gd name="connsiteY33" fmla="*/ 4072128 h 4072128"/>
                <a:gd name="connsiteX34" fmla="*/ 630225 w 4654246"/>
                <a:gd name="connsiteY34" fmla="*/ 4070423 h 4072128"/>
                <a:gd name="connsiteX35" fmla="*/ 582680 w 4654246"/>
                <a:gd name="connsiteY35" fmla="*/ 4065387 h 4072128"/>
                <a:gd name="connsiteX36" fmla="*/ 536170 w 4654246"/>
                <a:gd name="connsiteY36" fmla="*/ 4057133 h 4072128"/>
                <a:gd name="connsiteX37" fmla="*/ 490808 w 4654246"/>
                <a:gd name="connsiteY37" fmla="*/ 4045777 h 4072128"/>
                <a:gd name="connsiteX38" fmla="*/ 446709 w 4654246"/>
                <a:gd name="connsiteY38" fmla="*/ 4031434 h 4072128"/>
                <a:gd name="connsiteX39" fmla="*/ 403989 w 4654246"/>
                <a:gd name="connsiteY39" fmla="*/ 4014219 h 4072128"/>
                <a:gd name="connsiteX40" fmla="*/ 362762 w 4654246"/>
                <a:gd name="connsiteY40" fmla="*/ 3994246 h 4072128"/>
                <a:gd name="connsiteX41" fmla="*/ 323143 w 4654246"/>
                <a:gd name="connsiteY41" fmla="*/ 3971630 h 4072128"/>
                <a:gd name="connsiteX42" fmla="*/ 285248 w 4654246"/>
                <a:gd name="connsiteY42" fmla="*/ 3946487 h 4072128"/>
                <a:gd name="connsiteX43" fmla="*/ 249190 w 4654246"/>
                <a:gd name="connsiteY43" fmla="*/ 3918931 h 4072128"/>
                <a:gd name="connsiteX44" fmla="*/ 215086 w 4654246"/>
                <a:gd name="connsiteY44" fmla="*/ 3889077 h 4072128"/>
                <a:gd name="connsiteX45" fmla="*/ 183050 w 4654246"/>
                <a:gd name="connsiteY45" fmla="*/ 3857041 h 4072128"/>
                <a:gd name="connsiteX46" fmla="*/ 153196 w 4654246"/>
                <a:gd name="connsiteY46" fmla="*/ 3822937 h 4072128"/>
                <a:gd name="connsiteX47" fmla="*/ 125640 w 4654246"/>
                <a:gd name="connsiteY47" fmla="*/ 3786879 h 4072128"/>
                <a:gd name="connsiteX48" fmla="*/ 100497 w 4654246"/>
                <a:gd name="connsiteY48" fmla="*/ 3748984 h 4072128"/>
                <a:gd name="connsiteX49" fmla="*/ 77881 w 4654246"/>
                <a:gd name="connsiteY49" fmla="*/ 3709365 h 4072128"/>
                <a:gd name="connsiteX50" fmla="*/ 57908 w 4654246"/>
                <a:gd name="connsiteY50" fmla="*/ 3668138 h 4072128"/>
                <a:gd name="connsiteX51" fmla="*/ 40693 w 4654246"/>
                <a:gd name="connsiteY51" fmla="*/ 3625418 h 4072128"/>
                <a:gd name="connsiteX52" fmla="*/ 26350 w 4654246"/>
                <a:gd name="connsiteY52" fmla="*/ 3581319 h 4072128"/>
                <a:gd name="connsiteX53" fmla="*/ 14994 w 4654246"/>
                <a:gd name="connsiteY53" fmla="*/ 3535957 h 4072128"/>
                <a:gd name="connsiteX54" fmla="*/ 6740 w 4654246"/>
                <a:gd name="connsiteY54" fmla="*/ 3489447 h 4072128"/>
                <a:gd name="connsiteX55" fmla="*/ 1704 w 4654246"/>
                <a:gd name="connsiteY55" fmla="*/ 3441902 h 4072128"/>
                <a:gd name="connsiteX56" fmla="*/ 0 w 4654246"/>
                <a:gd name="connsiteY56" fmla="*/ 3393440 h 4072128"/>
                <a:gd name="connsiteX57" fmla="*/ 0 w 4654246"/>
                <a:gd name="connsiteY57" fmla="*/ 678688 h 4072128"/>
                <a:gd name="connsiteX0" fmla="*/ 0 w 4654244"/>
                <a:gd name="connsiteY0" fmla="*/ 678688 h 4072128"/>
                <a:gd name="connsiteX1" fmla="*/ 1704 w 4654244"/>
                <a:gd name="connsiteY1" fmla="*/ 630225 h 4072128"/>
                <a:gd name="connsiteX2" fmla="*/ 6740 w 4654244"/>
                <a:gd name="connsiteY2" fmla="*/ 582680 h 4072128"/>
                <a:gd name="connsiteX3" fmla="*/ 14994 w 4654244"/>
                <a:gd name="connsiteY3" fmla="*/ 536170 h 4072128"/>
                <a:gd name="connsiteX4" fmla="*/ 26350 w 4654244"/>
                <a:gd name="connsiteY4" fmla="*/ 490808 h 4072128"/>
                <a:gd name="connsiteX5" fmla="*/ 40693 w 4654244"/>
                <a:gd name="connsiteY5" fmla="*/ 446709 h 4072128"/>
                <a:gd name="connsiteX6" fmla="*/ 57908 w 4654244"/>
                <a:gd name="connsiteY6" fmla="*/ 403989 h 4072128"/>
                <a:gd name="connsiteX7" fmla="*/ 77881 w 4654244"/>
                <a:gd name="connsiteY7" fmla="*/ 362762 h 4072128"/>
                <a:gd name="connsiteX8" fmla="*/ 100497 w 4654244"/>
                <a:gd name="connsiteY8" fmla="*/ 323143 h 4072128"/>
                <a:gd name="connsiteX9" fmla="*/ 125640 w 4654244"/>
                <a:gd name="connsiteY9" fmla="*/ 285248 h 4072128"/>
                <a:gd name="connsiteX10" fmla="*/ 153196 w 4654244"/>
                <a:gd name="connsiteY10" fmla="*/ 249190 h 4072128"/>
                <a:gd name="connsiteX11" fmla="*/ 183050 w 4654244"/>
                <a:gd name="connsiteY11" fmla="*/ 215086 h 4072128"/>
                <a:gd name="connsiteX12" fmla="*/ 215086 w 4654244"/>
                <a:gd name="connsiteY12" fmla="*/ 183050 h 4072128"/>
                <a:gd name="connsiteX13" fmla="*/ 249190 w 4654244"/>
                <a:gd name="connsiteY13" fmla="*/ 153196 h 4072128"/>
                <a:gd name="connsiteX14" fmla="*/ 285248 w 4654244"/>
                <a:gd name="connsiteY14" fmla="*/ 125640 h 4072128"/>
                <a:gd name="connsiteX15" fmla="*/ 323143 w 4654244"/>
                <a:gd name="connsiteY15" fmla="*/ 100497 h 4072128"/>
                <a:gd name="connsiteX16" fmla="*/ 362762 w 4654244"/>
                <a:gd name="connsiteY16" fmla="*/ 77881 h 4072128"/>
                <a:gd name="connsiteX17" fmla="*/ 403989 w 4654244"/>
                <a:gd name="connsiteY17" fmla="*/ 57908 h 4072128"/>
                <a:gd name="connsiteX18" fmla="*/ 446709 w 4654244"/>
                <a:gd name="connsiteY18" fmla="*/ 40693 h 4072128"/>
                <a:gd name="connsiteX19" fmla="*/ 490808 w 4654244"/>
                <a:gd name="connsiteY19" fmla="*/ 26350 h 4072128"/>
                <a:gd name="connsiteX20" fmla="*/ 536170 w 4654244"/>
                <a:gd name="connsiteY20" fmla="*/ 14994 h 4072128"/>
                <a:gd name="connsiteX21" fmla="*/ 582680 w 4654244"/>
                <a:gd name="connsiteY21" fmla="*/ 6740 h 4072128"/>
                <a:gd name="connsiteX22" fmla="*/ 630225 w 4654244"/>
                <a:gd name="connsiteY22" fmla="*/ 1704 h 4072128"/>
                <a:gd name="connsiteX23" fmla="*/ 678688 w 4654244"/>
                <a:gd name="connsiteY23" fmla="*/ 0 h 4072128"/>
                <a:gd name="connsiteX24" fmla="*/ 4338320 w 4654244"/>
                <a:gd name="connsiteY24" fmla="*/ 0 h 4072128"/>
                <a:gd name="connsiteX25" fmla="*/ 4654245 w 4654244"/>
                <a:gd name="connsiteY25" fmla="*/ 3994246 h 4072128"/>
                <a:gd name="connsiteX26" fmla="*/ 4613018 w 4654244"/>
                <a:gd name="connsiteY26" fmla="*/ 4014219 h 4072128"/>
                <a:gd name="connsiteX27" fmla="*/ 4526199 w 4654244"/>
                <a:gd name="connsiteY27" fmla="*/ 4045777 h 4072128"/>
                <a:gd name="connsiteX28" fmla="*/ 4480837 w 4654244"/>
                <a:gd name="connsiteY28" fmla="*/ 4057133 h 4072128"/>
                <a:gd name="connsiteX29" fmla="*/ 4434327 w 4654244"/>
                <a:gd name="connsiteY29" fmla="*/ 4065387 h 4072128"/>
                <a:gd name="connsiteX30" fmla="*/ 4386782 w 4654244"/>
                <a:gd name="connsiteY30" fmla="*/ 4070423 h 4072128"/>
                <a:gd name="connsiteX31" fmla="*/ 4338320 w 4654244"/>
                <a:gd name="connsiteY31" fmla="*/ 4072128 h 4072128"/>
                <a:gd name="connsiteX32" fmla="*/ 678688 w 4654244"/>
                <a:gd name="connsiteY32" fmla="*/ 4072128 h 4072128"/>
                <a:gd name="connsiteX33" fmla="*/ 630225 w 4654244"/>
                <a:gd name="connsiteY33" fmla="*/ 4070423 h 4072128"/>
                <a:gd name="connsiteX34" fmla="*/ 582680 w 4654244"/>
                <a:gd name="connsiteY34" fmla="*/ 4065387 h 4072128"/>
                <a:gd name="connsiteX35" fmla="*/ 536170 w 4654244"/>
                <a:gd name="connsiteY35" fmla="*/ 4057133 h 4072128"/>
                <a:gd name="connsiteX36" fmla="*/ 490808 w 4654244"/>
                <a:gd name="connsiteY36" fmla="*/ 4045777 h 4072128"/>
                <a:gd name="connsiteX37" fmla="*/ 446709 w 4654244"/>
                <a:gd name="connsiteY37" fmla="*/ 4031434 h 4072128"/>
                <a:gd name="connsiteX38" fmla="*/ 403989 w 4654244"/>
                <a:gd name="connsiteY38" fmla="*/ 4014219 h 4072128"/>
                <a:gd name="connsiteX39" fmla="*/ 362762 w 4654244"/>
                <a:gd name="connsiteY39" fmla="*/ 3994246 h 4072128"/>
                <a:gd name="connsiteX40" fmla="*/ 323143 w 4654244"/>
                <a:gd name="connsiteY40" fmla="*/ 3971630 h 4072128"/>
                <a:gd name="connsiteX41" fmla="*/ 285248 w 4654244"/>
                <a:gd name="connsiteY41" fmla="*/ 3946487 h 4072128"/>
                <a:gd name="connsiteX42" fmla="*/ 249190 w 4654244"/>
                <a:gd name="connsiteY42" fmla="*/ 3918931 h 4072128"/>
                <a:gd name="connsiteX43" fmla="*/ 215086 w 4654244"/>
                <a:gd name="connsiteY43" fmla="*/ 3889077 h 4072128"/>
                <a:gd name="connsiteX44" fmla="*/ 183050 w 4654244"/>
                <a:gd name="connsiteY44" fmla="*/ 3857041 h 4072128"/>
                <a:gd name="connsiteX45" fmla="*/ 153196 w 4654244"/>
                <a:gd name="connsiteY45" fmla="*/ 3822937 h 4072128"/>
                <a:gd name="connsiteX46" fmla="*/ 125640 w 4654244"/>
                <a:gd name="connsiteY46" fmla="*/ 3786879 h 4072128"/>
                <a:gd name="connsiteX47" fmla="*/ 100497 w 4654244"/>
                <a:gd name="connsiteY47" fmla="*/ 3748984 h 4072128"/>
                <a:gd name="connsiteX48" fmla="*/ 77881 w 4654244"/>
                <a:gd name="connsiteY48" fmla="*/ 3709365 h 4072128"/>
                <a:gd name="connsiteX49" fmla="*/ 57908 w 4654244"/>
                <a:gd name="connsiteY49" fmla="*/ 3668138 h 4072128"/>
                <a:gd name="connsiteX50" fmla="*/ 40693 w 4654244"/>
                <a:gd name="connsiteY50" fmla="*/ 3625418 h 4072128"/>
                <a:gd name="connsiteX51" fmla="*/ 26350 w 4654244"/>
                <a:gd name="connsiteY51" fmla="*/ 3581319 h 4072128"/>
                <a:gd name="connsiteX52" fmla="*/ 14994 w 4654244"/>
                <a:gd name="connsiteY52" fmla="*/ 3535957 h 4072128"/>
                <a:gd name="connsiteX53" fmla="*/ 6740 w 4654244"/>
                <a:gd name="connsiteY53" fmla="*/ 3489447 h 4072128"/>
                <a:gd name="connsiteX54" fmla="*/ 1704 w 4654244"/>
                <a:gd name="connsiteY54" fmla="*/ 3441902 h 4072128"/>
                <a:gd name="connsiteX55" fmla="*/ 0 w 4654244"/>
                <a:gd name="connsiteY55" fmla="*/ 3393440 h 4072128"/>
                <a:gd name="connsiteX56" fmla="*/ 0 w 4654244"/>
                <a:gd name="connsiteY56" fmla="*/ 678688 h 4072128"/>
                <a:gd name="connsiteX0" fmla="*/ 0 w 4654246"/>
                <a:gd name="connsiteY0" fmla="*/ 678688 h 4072128"/>
                <a:gd name="connsiteX1" fmla="*/ 1704 w 4654246"/>
                <a:gd name="connsiteY1" fmla="*/ 630225 h 4072128"/>
                <a:gd name="connsiteX2" fmla="*/ 6740 w 4654246"/>
                <a:gd name="connsiteY2" fmla="*/ 582680 h 4072128"/>
                <a:gd name="connsiteX3" fmla="*/ 14994 w 4654246"/>
                <a:gd name="connsiteY3" fmla="*/ 536170 h 4072128"/>
                <a:gd name="connsiteX4" fmla="*/ 26350 w 4654246"/>
                <a:gd name="connsiteY4" fmla="*/ 490808 h 4072128"/>
                <a:gd name="connsiteX5" fmla="*/ 40693 w 4654246"/>
                <a:gd name="connsiteY5" fmla="*/ 446709 h 4072128"/>
                <a:gd name="connsiteX6" fmla="*/ 57908 w 4654246"/>
                <a:gd name="connsiteY6" fmla="*/ 403989 h 4072128"/>
                <a:gd name="connsiteX7" fmla="*/ 77881 w 4654246"/>
                <a:gd name="connsiteY7" fmla="*/ 362762 h 4072128"/>
                <a:gd name="connsiteX8" fmla="*/ 100497 w 4654246"/>
                <a:gd name="connsiteY8" fmla="*/ 323143 h 4072128"/>
                <a:gd name="connsiteX9" fmla="*/ 125640 w 4654246"/>
                <a:gd name="connsiteY9" fmla="*/ 285248 h 4072128"/>
                <a:gd name="connsiteX10" fmla="*/ 153196 w 4654246"/>
                <a:gd name="connsiteY10" fmla="*/ 249190 h 4072128"/>
                <a:gd name="connsiteX11" fmla="*/ 183050 w 4654246"/>
                <a:gd name="connsiteY11" fmla="*/ 215086 h 4072128"/>
                <a:gd name="connsiteX12" fmla="*/ 215086 w 4654246"/>
                <a:gd name="connsiteY12" fmla="*/ 183050 h 4072128"/>
                <a:gd name="connsiteX13" fmla="*/ 249190 w 4654246"/>
                <a:gd name="connsiteY13" fmla="*/ 153196 h 4072128"/>
                <a:gd name="connsiteX14" fmla="*/ 285248 w 4654246"/>
                <a:gd name="connsiteY14" fmla="*/ 125640 h 4072128"/>
                <a:gd name="connsiteX15" fmla="*/ 323143 w 4654246"/>
                <a:gd name="connsiteY15" fmla="*/ 100497 h 4072128"/>
                <a:gd name="connsiteX16" fmla="*/ 362762 w 4654246"/>
                <a:gd name="connsiteY16" fmla="*/ 77881 h 4072128"/>
                <a:gd name="connsiteX17" fmla="*/ 403989 w 4654246"/>
                <a:gd name="connsiteY17" fmla="*/ 57908 h 4072128"/>
                <a:gd name="connsiteX18" fmla="*/ 446709 w 4654246"/>
                <a:gd name="connsiteY18" fmla="*/ 40693 h 4072128"/>
                <a:gd name="connsiteX19" fmla="*/ 490808 w 4654246"/>
                <a:gd name="connsiteY19" fmla="*/ 26350 h 4072128"/>
                <a:gd name="connsiteX20" fmla="*/ 536170 w 4654246"/>
                <a:gd name="connsiteY20" fmla="*/ 14994 h 4072128"/>
                <a:gd name="connsiteX21" fmla="*/ 582680 w 4654246"/>
                <a:gd name="connsiteY21" fmla="*/ 6740 h 4072128"/>
                <a:gd name="connsiteX22" fmla="*/ 630225 w 4654246"/>
                <a:gd name="connsiteY22" fmla="*/ 1704 h 4072128"/>
                <a:gd name="connsiteX23" fmla="*/ 678688 w 4654246"/>
                <a:gd name="connsiteY23" fmla="*/ 0 h 4072128"/>
                <a:gd name="connsiteX24" fmla="*/ 4338320 w 4654246"/>
                <a:gd name="connsiteY24" fmla="*/ 0 h 4072128"/>
                <a:gd name="connsiteX25" fmla="*/ 4654245 w 4654246"/>
                <a:gd name="connsiteY25" fmla="*/ 3994246 h 4072128"/>
                <a:gd name="connsiteX26" fmla="*/ 4613018 w 4654246"/>
                <a:gd name="connsiteY26" fmla="*/ 4014219 h 4072128"/>
                <a:gd name="connsiteX27" fmla="*/ 4480837 w 4654246"/>
                <a:gd name="connsiteY27" fmla="*/ 4057133 h 4072128"/>
                <a:gd name="connsiteX28" fmla="*/ 4434327 w 4654246"/>
                <a:gd name="connsiteY28" fmla="*/ 4065387 h 4072128"/>
                <a:gd name="connsiteX29" fmla="*/ 4386782 w 4654246"/>
                <a:gd name="connsiteY29" fmla="*/ 4070423 h 4072128"/>
                <a:gd name="connsiteX30" fmla="*/ 4338320 w 4654246"/>
                <a:gd name="connsiteY30" fmla="*/ 4072128 h 4072128"/>
                <a:gd name="connsiteX31" fmla="*/ 678688 w 4654246"/>
                <a:gd name="connsiteY31" fmla="*/ 4072128 h 4072128"/>
                <a:gd name="connsiteX32" fmla="*/ 630225 w 4654246"/>
                <a:gd name="connsiteY32" fmla="*/ 4070423 h 4072128"/>
                <a:gd name="connsiteX33" fmla="*/ 582680 w 4654246"/>
                <a:gd name="connsiteY33" fmla="*/ 4065387 h 4072128"/>
                <a:gd name="connsiteX34" fmla="*/ 536170 w 4654246"/>
                <a:gd name="connsiteY34" fmla="*/ 4057133 h 4072128"/>
                <a:gd name="connsiteX35" fmla="*/ 490808 w 4654246"/>
                <a:gd name="connsiteY35" fmla="*/ 4045777 h 4072128"/>
                <a:gd name="connsiteX36" fmla="*/ 446709 w 4654246"/>
                <a:gd name="connsiteY36" fmla="*/ 4031434 h 4072128"/>
                <a:gd name="connsiteX37" fmla="*/ 403989 w 4654246"/>
                <a:gd name="connsiteY37" fmla="*/ 4014219 h 4072128"/>
                <a:gd name="connsiteX38" fmla="*/ 362762 w 4654246"/>
                <a:gd name="connsiteY38" fmla="*/ 3994246 h 4072128"/>
                <a:gd name="connsiteX39" fmla="*/ 323143 w 4654246"/>
                <a:gd name="connsiteY39" fmla="*/ 3971630 h 4072128"/>
                <a:gd name="connsiteX40" fmla="*/ 285248 w 4654246"/>
                <a:gd name="connsiteY40" fmla="*/ 3946487 h 4072128"/>
                <a:gd name="connsiteX41" fmla="*/ 249190 w 4654246"/>
                <a:gd name="connsiteY41" fmla="*/ 3918931 h 4072128"/>
                <a:gd name="connsiteX42" fmla="*/ 215086 w 4654246"/>
                <a:gd name="connsiteY42" fmla="*/ 3889077 h 4072128"/>
                <a:gd name="connsiteX43" fmla="*/ 183050 w 4654246"/>
                <a:gd name="connsiteY43" fmla="*/ 3857041 h 4072128"/>
                <a:gd name="connsiteX44" fmla="*/ 153196 w 4654246"/>
                <a:gd name="connsiteY44" fmla="*/ 3822937 h 4072128"/>
                <a:gd name="connsiteX45" fmla="*/ 125640 w 4654246"/>
                <a:gd name="connsiteY45" fmla="*/ 3786879 h 4072128"/>
                <a:gd name="connsiteX46" fmla="*/ 100497 w 4654246"/>
                <a:gd name="connsiteY46" fmla="*/ 3748984 h 4072128"/>
                <a:gd name="connsiteX47" fmla="*/ 77881 w 4654246"/>
                <a:gd name="connsiteY47" fmla="*/ 3709365 h 4072128"/>
                <a:gd name="connsiteX48" fmla="*/ 57908 w 4654246"/>
                <a:gd name="connsiteY48" fmla="*/ 3668138 h 4072128"/>
                <a:gd name="connsiteX49" fmla="*/ 40693 w 4654246"/>
                <a:gd name="connsiteY49" fmla="*/ 3625418 h 4072128"/>
                <a:gd name="connsiteX50" fmla="*/ 26350 w 4654246"/>
                <a:gd name="connsiteY50" fmla="*/ 3581319 h 4072128"/>
                <a:gd name="connsiteX51" fmla="*/ 14994 w 4654246"/>
                <a:gd name="connsiteY51" fmla="*/ 3535957 h 4072128"/>
                <a:gd name="connsiteX52" fmla="*/ 6740 w 4654246"/>
                <a:gd name="connsiteY52" fmla="*/ 3489447 h 4072128"/>
                <a:gd name="connsiteX53" fmla="*/ 1704 w 4654246"/>
                <a:gd name="connsiteY53" fmla="*/ 3441902 h 4072128"/>
                <a:gd name="connsiteX54" fmla="*/ 0 w 4654246"/>
                <a:gd name="connsiteY54" fmla="*/ 3393440 h 4072128"/>
                <a:gd name="connsiteX55" fmla="*/ 0 w 4654246"/>
                <a:gd name="connsiteY55" fmla="*/ 678688 h 4072128"/>
                <a:gd name="connsiteX0" fmla="*/ 0 w 4654244"/>
                <a:gd name="connsiteY0" fmla="*/ 678688 h 4072128"/>
                <a:gd name="connsiteX1" fmla="*/ 1704 w 4654244"/>
                <a:gd name="connsiteY1" fmla="*/ 630225 h 4072128"/>
                <a:gd name="connsiteX2" fmla="*/ 6740 w 4654244"/>
                <a:gd name="connsiteY2" fmla="*/ 582680 h 4072128"/>
                <a:gd name="connsiteX3" fmla="*/ 14994 w 4654244"/>
                <a:gd name="connsiteY3" fmla="*/ 536170 h 4072128"/>
                <a:gd name="connsiteX4" fmla="*/ 26350 w 4654244"/>
                <a:gd name="connsiteY4" fmla="*/ 490808 h 4072128"/>
                <a:gd name="connsiteX5" fmla="*/ 40693 w 4654244"/>
                <a:gd name="connsiteY5" fmla="*/ 446709 h 4072128"/>
                <a:gd name="connsiteX6" fmla="*/ 57908 w 4654244"/>
                <a:gd name="connsiteY6" fmla="*/ 403989 h 4072128"/>
                <a:gd name="connsiteX7" fmla="*/ 77881 w 4654244"/>
                <a:gd name="connsiteY7" fmla="*/ 362762 h 4072128"/>
                <a:gd name="connsiteX8" fmla="*/ 100497 w 4654244"/>
                <a:gd name="connsiteY8" fmla="*/ 323143 h 4072128"/>
                <a:gd name="connsiteX9" fmla="*/ 125640 w 4654244"/>
                <a:gd name="connsiteY9" fmla="*/ 285248 h 4072128"/>
                <a:gd name="connsiteX10" fmla="*/ 153196 w 4654244"/>
                <a:gd name="connsiteY10" fmla="*/ 249190 h 4072128"/>
                <a:gd name="connsiteX11" fmla="*/ 183050 w 4654244"/>
                <a:gd name="connsiteY11" fmla="*/ 215086 h 4072128"/>
                <a:gd name="connsiteX12" fmla="*/ 215086 w 4654244"/>
                <a:gd name="connsiteY12" fmla="*/ 183050 h 4072128"/>
                <a:gd name="connsiteX13" fmla="*/ 249190 w 4654244"/>
                <a:gd name="connsiteY13" fmla="*/ 153196 h 4072128"/>
                <a:gd name="connsiteX14" fmla="*/ 285248 w 4654244"/>
                <a:gd name="connsiteY14" fmla="*/ 125640 h 4072128"/>
                <a:gd name="connsiteX15" fmla="*/ 323143 w 4654244"/>
                <a:gd name="connsiteY15" fmla="*/ 100497 h 4072128"/>
                <a:gd name="connsiteX16" fmla="*/ 362762 w 4654244"/>
                <a:gd name="connsiteY16" fmla="*/ 77881 h 4072128"/>
                <a:gd name="connsiteX17" fmla="*/ 403989 w 4654244"/>
                <a:gd name="connsiteY17" fmla="*/ 57908 h 4072128"/>
                <a:gd name="connsiteX18" fmla="*/ 446709 w 4654244"/>
                <a:gd name="connsiteY18" fmla="*/ 40693 h 4072128"/>
                <a:gd name="connsiteX19" fmla="*/ 490808 w 4654244"/>
                <a:gd name="connsiteY19" fmla="*/ 26350 h 4072128"/>
                <a:gd name="connsiteX20" fmla="*/ 536170 w 4654244"/>
                <a:gd name="connsiteY20" fmla="*/ 14994 h 4072128"/>
                <a:gd name="connsiteX21" fmla="*/ 582680 w 4654244"/>
                <a:gd name="connsiteY21" fmla="*/ 6740 h 4072128"/>
                <a:gd name="connsiteX22" fmla="*/ 630225 w 4654244"/>
                <a:gd name="connsiteY22" fmla="*/ 1704 h 4072128"/>
                <a:gd name="connsiteX23" fmla="*/ 678688 w 4654244"/>
                <a:gd name="connsiteY23" fmla="*/ 0 h 4072128"/>
                <a:gd name="connsiteX24" fmla="*/ 4338320 w 4654244"/>
                <a:gd name="connsiteY24" fmla="*/ 0 h 4072128"/>
                <a:gd name="connsiteX25" fmla="*/ 4654245 w 4654244"/>
                <a:gd name="connsiteY25" fmla="*/ 3994246 h 4072128"/>
                <a:gd name="connsiteX26" fmla="*/ 4613018 w 4654244"/>
                <a:gd name="connsiteY26" fmla="*/ 4014219 h 4072128"/>
                <a:gd name="connsiteX27" fmla="*/ 4434327 w 4654244"/>
                <a:gd name="connsiteY27" fmla="*/ 4065387 h 4072128"/>
                <a:gd name="connsiteX28" fmla="*/ 4386782 w 4654244"/>
                <a:gd name="connsiteY28" fmla="*/ 4070423 h 4072128"/>
                <a:gd name="connsiteX29" fmla="*/ 4338320 w 4654244"/>
                <a:gd name="connsiteY29" fmla="*/ 4072128 h 4072128"/>
                <a:gd name="connsiteX30" fmla="*/ 678688 w 4654244"/>
                <a:gd name="connsiteY30" fmla="*/ 4072128 h 4072128"/>
                <a:gd name="connsiteX31" fmla="*/ 630225 w 4654244"/>
                <a:gd name="connsiteY31" fmla="*/ 4070423 h 4072128"/>
                <a:gd name="connsiteX32" fmla="*/ 582680 w 4654244"/>
                <a:gd name="connsiteY32" fmla="*/ 4065387 h 4072128"/>
                <a:gd name="connsiteX33" fmla="*/ 536170 w 4654244"/>
                <a:gd name="connsiteY33" fmla="*/ 4057133 h 4072128"/>
                <a:gd name="connsiteX34" fmla="*/ 490808 w 4654244"/>
                <a:gd name="connsiteY34" fmla="*/ 4045777 h 4072128"/>
                <a:gd name="connsiteX35" fmla="*/ 446709 w 4654244"/>
                <a:gd name="connsiteY35" fmla="*/ 4031434 h 4072128"/>
                <a:gd name="connsiteX36" fmla="*/ 403989 w 4654244"/>
                <a:gd name="connsiteY36" fmla="*/ 4014219 h 4072128"/>
                <a:gd name="connsiteX37" fmla="*/ 362762 w 4654244"/>
                <a:gd name="connsiteY37" fmla="*/ 3994246 h 4072128"/>
                <a:gd name="connsiteX38" fmla="*/ 323143 w 4654244"/>
                <a:gd name="connsiteY38" fmla="*/ 3971630 h 4072128"/>
                <a:gd name="connsiteX39" fmla="*/ 285248 w 4654244"/>
                <a:gd name="connsiteY39" fmla="*/ 3946487 h 4072128"/>
                <a:gd name="connsiteX40" fmla="*/ 249190 w 4654244"/>
                <a:gd name="connsiteY40" fmla="*/ 3918931 h 4072128"/>
                <a:gd name="connsiteX41" fmla="*/ 215086 w 4654244"/>
                <a:gd name="connsiteY41" fmla="*/ 3889077 h 4072128"/>
                <a:gd name="connsiteX42" fmla="*/ 183050 w 4654244"/>
                <a:gd name="connsiteY42" fmla="*/ 3857041 h 4072128"/>
                <a:gd name="connsiteX43" fmla="*/ 153196 w 4654244"/>
                <a:gd name="connsiteY43" fmla="*/ 3822937 h 4072128"/>
                <a:gd name="connsiteX44" fmla="*/ 125640 w 4654244"/>
                <a:gd name="connsiteY44" fmla="*/ 3786879 h 4072128"/>
                <a:gd name="connsiteX45" fmla="*/ 100497 w 4654244"/>
                <a:gd name="connsiteY45" fmla="*/ 3748984 h 4072128"/>
                <a:gd name="connsiteX46" fmla="*/ 77881 w 4654244"/>
                <a:gd name="connsiteY46" fmla="*/ 3709365 h 4072128"/>
                <a:gd name="connsiteX47" fmla="*/ 57908 w 4654244"/>
                <a:gd name="connsiteY47" fmla="*/ 3668138 h 4072128"/>
                <a:gd name="connsiteX48" fmla="*/ 40693 w 4654244"/>
                <a:gd name="connsiteY48" fmla="*/ 3625418 h 4072128"/>
                <a:gd name="connsiteX49" fmla="*/ 26350 w 4654244"/>
                <a:gd name="connsiteY49" fmla="*/ 3581319 h 4072128"/>
                <a:gd name="connsiteX50" fmla="*/ 14994 w 4654244"/>
                <a:gd name="connsiteY50" fmla="*/ 3535957 h 4072128"/>
                <a:gd name="connsiteX51" fmla="*/ 6740 w 4654244"/>
                <a:gd name="connsiteY51" fmla="*/ 3489447 h 4072128"/>
                <a:gd name="connsiteX52" fmla="*/ 1704 w 4654244"/>
                <a:gd name="connsiteY52" fmla="*/ 3441902 h 4072128"/>
                <a:gd name="connsiteX53" fmla="*/ 0 w 4654244"/>
                <a:gd name="connsiteY53" fmla="*/ 3393440 h 4072128"/>
                <a:gd name="connsiteX54" fmla="*/ 0 w 4654244"/>
                <a:gd name="connsiteY54" fmla="*/ 678688 h 4072128"/>
                <a:gd name="connsiteX0" fmla="*/ 0 w 4654246"/>
                <a:gd name="connsiteY0" fmla="*/ 678688 h 4072128"/>
                <a:gd name="connsiteX1" fmla="*/ 1704 w 4654246"/>
                <a:gd name="connsiteY1" fmla="*/ 630225 h 4072128"/>
                <a:gd name="connsiteX2" fmla="*/ 6740 w 4654246"/>
                <a:gd name="connsiteY2" fmla="*/ 582680 h 4072128"/>
                <a:gd name="connsiteX3" fmla="*/ 14994 w 4654246"/>
                <a:gd name="connsiteY3" fmla="*/ 536170 h 4072128"/>
                <a:gd name="connsiteX4" fmla="*/ 26350 w 4654246"/>
                <a:gd name="connsiteY4" fmla="*/ 490808 h 4072128"/>
                <a:gd name="connsiteX5" fmla="*/ 40693 w 4654246"/>
                <a:gd name="connsiteY5" fmla="*/ 446709 h 4072128"/>
                <a:gd name="connsiteX6" fmla="*/ 57908 w 4654246"/>
                <a:gd name="connsiteY6" fmla="*/ 403989 h 4072128"/>
                <a:gd name="connsiteX7" fmla="*/ 77881 w 4654246"/>
                <a:gd name="connsiteY7" fmla="*/ 362762 h 4072128"/>
                <a:gd name="connsiteX8" fmla="*/ 100497 w 4654246"/>
                <a:gd name="connsiteY8" fmla="*/ 323143 h 4072128"/>
                <a:gd name="connsiteX9" fmla="*/ 125640 w 4654246"/>
                <a:gd name="connsiteY9" fmla="*/ 285248 h 4072128"/>
                <a:gd name="connsiteX10" fmla="*/ 153196 w 4654246"/>
                <a:gd name="connsiteY10" fmla="*/ 249190 h 4072128"/>
                <a:gd name="connsiteX11" fmla="*/ 183050 w 4654246"/>
                <a:gd name="connsiteY11" fmla="*/ 215086 h 4072128"/>
                <a:gd name="connsiteX12" fmla="*/ 215086 w 4654246"/>
                <a:gd name="connsiteY12" fmla="*/ 183050 h 4072128"/>
                <a:gd name="connsiteX13" fmla="*/ 249190 w 4654246"/>
                <a:gd name="connsiteY13" fmla="*/ 153196 h 4072128"/>
                <a:gd name="connsiteX14" fmla="*/ 285248 w 4654246"/>
                <a:gd name="connsiteY14" fmla="*/ 125640 h 4072128"/>
                <a:gd name="connsiteX15" fmla="*/ 323143 w 4654246"/>
                <a:gd name="connsiteY15" fmla="*/ 100497 h 4072128"/>
                <a:gd name="connsiteX16" fmla="*/ 362762 w 4654246"/>
                <a:gd name="connsiteY16" fmla="*/ 77881 h 4072128"/>
                <a:gd name="connsiteX17" fmla="*/ 403989 w 4654246"/>
                <a:gd name="connsiteY17" fmla="*/ 57908 h 4072128"/>
                <a:gd name="connsiteX18" fmla="*/ 446709 w 4654246"/>
                <a:gd name="connsiteY18" fmla="*/ 40693 h 4072128"/>
                <a:gd name="connsiteX19" fmla="*/ 490808 w 4654246"/>
                <a:gd name="connsiteY19" fmla="*/ 26350 h 4072128"/>
                <a:gd name="connsiteX20" fmla="*/ 536170 w 4654246"/>
                <a:gd name="connsiteY20" fmla="*/ 14994 h 4072128"/>
                <a:gd name="connsiteX21" fmla="*/ 582680 w 4654246"/>
                <a:gd name="connsiteY21" fmla="*/ 6740 h 4072128"/>
                <a:gd name="connsiteX22" fmla="*/ 630225 w 4654246"/>
                <a:gd name="connsiteY22" fmla="*/ 1704 h 4072128"/>
                <a:gd name="connsiteX23" fmla="*/ 678688 w 4654246"/>
                <a:gd name="connsiteY23" fmla="*/ 0 h 4072128"/>
                <a:gd name="connsiteX24" fmla="*/ 4338320 w 4654246"/>
                <a:gd name="connsiteY24" fmla="*/ 0 h 4072128"/>
                <a:gd name="connsiteX25" fmla="*/ 4654245 w 4654246"/>
                <a:gd name="connsiteY25" fmla="*/ 3994246 h 4072128"/>
                <a:gd name="connsiteX26" fmla="*/ 4613018 w 4654246"/>
                <a:gd name="connsiteY26" fmla="*/ 4014219 h 4072128"/>
                <a:gd name="connsiteX27" fmla="*/ 4386782 w 4654246"/>
                <a:gd name="connsiteY27" fmla="*/ 4070423 h 4072128"/>
                <a:gd name="connsiteX28" fmla="*/ 4338320 w 4654246"/>
                <a:gd name="connsiteY28" fmla="*/ 4072128 h 4072128"/>
                <a:gd name="connsiteX29" fmla="*/ 678688 w 4654246"/>
                <a:gd name="connsiteY29" fmla="*/ 4072128 h 4072128"/>
                <a:gd name="connsiteX30" fmla="*/ 630225 w 4654246"/>
                <a:gd name="connsiteY30" fmla="*/ 4070423 h 4072128"/>
                <a:gd name="connsiteX31" fmla="*/ 582680 w 4654246"/>
                <a:gd name="connsiteY31" fmla="*/ 4065387 h 4072128"/>
                <a:gd name="connsiteX32" fmla="*/ 536170 w 4654246"/>
                <a:gd name="connsiteY32" fmla="*/ 4057133 h 4072128"/>
                <a:gd name="connsiteX33" fmla="*/ 490808 w 4654246"/>
                <a:gd name="connsiteY33" fmla="*/ 4045777 h 4072128"/>
                <a:gd name="connsiteX34" fmla="*/ 446709 w 4654246"/>
                <a:gd name="connsiteY34" fmla="*/ 4031434 h 4072128"/>
                <a:gd name="connsiteX35" fmla="*/ 403989 w 4654246"/>
                <a:gd name="connsiteY35" fmla="*/ 4014219 h 4072128"/>
                <a:gd name="connsiteX36" fmla="*/ 362762 w 4654246"/>
                <a:gd name="connsiteY36" fmla="*/ 3994246 h 4072128"/>
                <a:gd name="connsiteX37" fmla="*/ 323143 w 4654246"/>
                <a:gd name="connsiteY37" fmla="*/ 3971630 h 4072128"/>
                <a:gd name="connsiteX38" fmla="*/ 285248 w 4654246"/>
                <a:gd name="connsiteY38" fmla="*/ 3946487 h 4072128"/>
                <a:gd name="connsiteX39" fmla="*/ 249190 w 4654246"/>
                <a:gd name="connsiteY39" fmla="*/ 3918931 h 4072128"/>
                <a:gd name="connsiteX40" fmla="*/ 215086 w 4654246"/>
                <a:gd name="connsiteY40" fmla="*/ 3889077 h 4072128"/>
                <a:gd name="connsiteX41" fmla="*/ 183050 w 4654246"/>
                <a:gd name="connsiteY41" fmla="*/ 3857041 h 4072128"/>
                <a:gd name="connsiteX42" fmla="*/ 153196 w 4654246"/>
                <a:gd name="connsiteY42" fmla="*/ 3822937 h 4072128"/>
                <a:gd name="connsiteX43" fmla="*/ 125640 w 4654246"/>
                <a:gd name="connsiteY43" fmla="*/ 3786879 h 4072128"/>
                <a:gd name="connsiteX44" fmla="*/ 100497 w 4654246"/>
                <a:gd name="connsiteY44" fmla="*/ 3748984 h 4072128"/>
                <a:gd name="connsiteX45" fmla="*/ 77881 w 4654246"/>
                <a:gd name="connsiteY45" fmla="*/ 3709365 h 4072128"/>
                <a:gd name="connsiteX46" fmla="*/ 57908 w 4654246"/>
                <a:gd name="connsiteY46" fmla="*/ 3668138 h 4072128"/>
                <a:gd name="connsiteX47" fmla="*/ 40693 w 4654246"/>
                <a:gd name="connsiteY47" fmla="*/ 3625418 h 4072128"/>
                <a:gd name="connsiteX48" fmla="*/ 26350 w 4654246"/>
                <a:gd name="connsiteY48" fmla="*/ 3581319 h 4072128"/>
                <a:gd name="connsiteX49" fmla="*/ 14994 w 4654246"/>
                <a:gd name="connsiteY49" fmla="*/ 3535957 h 4072128"/>
                <a:gd name="connsiteX50" fmla="*/ 6740 w 4654246"/>
                <a:gd name="connsiteY50" fmla="*/ 3489447 h 4072128"/>
                <a:gd name="connsiteX51" fmla="*/ 1704 w 4654246"/>
                <a:gd name="connsiteY51" fmla="*/ 3441902 h 4072128"/>
                <a:gd name="connsiteX52" fmla="*/ 0 w 4654246"/>
                <a:gd name="connsiteY52" fmla="*/ 3393440 h 4072128"/>
                <a:gd name="connsiteX53" fmla="*/ 0 w 4654246"/>
                <a:gd name="connsiteY53" fmla="*/ 678688 h 4072128"/>
                <a:gd name="connsiteX0" fmla="*/ 0 w 4654244"/>
                <a:gd name="connsiteY0" fmla="*/ 678688 h 4072128"/>
                <a:gd name="connsiteX1" fmla="*/ 1704 w 4654244"/>
                <a:gd name="connsiteY1" fmla="*/ 630225 h 4072128"/>
                <a:gd name="connsiteX2" fmla="*/ 6740 w 4654244"/>
                <a:gd name="connsiteY2" fmla="*/ 582680 h 4072128"/>
                <a:gd name="connsiteX3" fmla="*/ 14994 w 4654244"/>
                <a:gd name="connsiteY3" fmla="*/ 536170 h 4072128"/>
                <a:gd name="connsiteX4" fmla="*/ 26350 w 4654244"/>
                <a:gd name="connsiteY4" fmla="*/ 490808 h 4072128"/>
                <a:gd name="connsiteX5" fmla="*/ 40693 w 4654244"/>
                <a:gd name="connsiteY5" fmla="*/ 446709 h 4072128"/>
                <a:gd name="connsiteX6" fmla="*/ 57908 w 4654244"/>
                <a:gd name="connsiteY6" fmla="*/ 403989 h 4072128"/>
                <a:gd name="connsiteX7" fmla="*/ 77881 w 4654244"/>
                <a:gd name="connsiteY7" fmla="*/ 362762 h 4072128"/>
                <a:gd name="connsiteX8" fmla="*/ 100497 w 4654244"/>
                <a:gd name="connsiteY8" fmla="*/ 323143 h 4072128"/>
                <a:gd name="connsiteX9" fmla="*/ 125640 w 4654244"/>
                <a:gd name="connsiteY9" fmla="*/ 285248 h 4072128"/>
                <a:gd name="connsiteX10" fmla="*/ 153196 w 4654244"/>
                <a:gd name="connsiteY10" fmla="*/ 249190 h 4072128"/>
                <a:gd name="connsiteX11" fmla="*/ 183050 w 4654244"/>
                <a:gd name="connsiteY11" fmla="*/ 215086 h 4072128"/>
                <a:gd name="connsiteX12" fmla="*/ 215086 w 4654244"/>
                <a:gd name="connsiteY12" fmla="*/ 183050 h 4072128"/>
                <a:gd name="connsiteX13" fmla="*/ 249190 w 4654244"/>
                <a:gd name="connsiteY13" fmla="*/ 153196 h 4072128"/>
                <a:gd name="connsiteX14" fmla="*/ 285248 w 4654244"/>
                <a:gd name="connsiteY14" fmla="*/ 125640 h 4072128"/>
                <a:gd name="connsiteX15" fmla="*/ 323143 w 4654244"/>
                <a:gd name="connsiteY15" fmla="*/ 100497 h 4072128"/>
                <a:gd name="connsiteX16" fmla="*/ 362762 w 4654244"/>
                <a:gd name="connsiteY16" fmla="*/ 77881 h 4072128"/>
                <a:gd name="connsiteX17" fmla="*/ 403989 w 4654244"/>
                <a:gd name="connsiteY17" fmla="*/ 57908 h 4072128"/>
                <a:gd name="connsiteX18" fmla="*/ 446709 w 4654244"/>
                <a:gd name="connsiteY18" fmla="*/ 40693 h 4072128"/>
                <a:gd name="connsiteX19" fmla="*/ 490808 w 4654244"/>
                <a:gd name="connsiteY19" fmla="*/ 26350 h 4072128"/>
                <a:gd name="connsiteX20" fmla="*/ 536170 w 4654244"/>
                <a:gd name="connsiteY20" fmla="*/ 14994 h 4072128"/>
                <a:gd name="connsiteX21" fmla="*/ 582680 w 4654244"/>
                <a:gd name="connsiteY21" fmla="*/ 6740 h 4072128"/>
                <a:gd name="connsiteX22" fmla="*/ 630225 w 4654244"/>
                <a:gd name="connsiteY22" fmla="*/ 1704 h 4072128"/>
                <a:gd name="connsiteX23" fmla="*/ 678688 w 4654244"/>
                <a:gd name="connsiteY23" fmla="*/ 0 h 4072128"/>
                <a:gd name="connsiteX24" fmla="*/ 4338320 w 4654244"/>
                <a:gd name="connsiteY24" fmla="*/ 0 h 4072128"/>
                <a:gd name="connsiteX25" fmla="*/ 4654245 w 4654244"/>
                <a:gd name="connsiteY25" fmla="*/ 3994246 h 4072128"/>
                <a:gd name="connsiteX26" fmla="*/ 4613018 w 4654244"/>
                <a:gd name="connsiteY26" fmla="*/ 4014219 h 4072128"/>
                <a:gd name="connsiteX27" fmla="*/ 4338320 w 4654244"/>
                <a:gd name="connsiteY27" fmla="*/ 4072128 h 4072128"/>
                <a:gd name="connsiteX28" fmla="*/ 678688 w 4654244"/>
                <a:gd name="connsiteY28" fmla="*/ 4072128 h 4072128"/>
                <a:gd name="connsiteX29" fmla="*/ 630225 w 4654244"/>
                <a:gd name="connsiteY29" fmla="*/ 4070423 h 4072128"/>
                <a:gd name="connsiteX30" fmla="*/ 582680 w 4654244"/>
                <a:gd name="connsiteY30" fmla="*/ 4065387 h 4072128"/>
                <a:gd name="connsiteX31" fmla="*/ 536170 w 4654244"/>
                <a:gd name="connsiteY31" fmla="*/ 4057133 h 4072128"/>
                <a:gd name="connsiteX32" fmla="*/ 490808 w 4654244"/>
                <a:gd name="connsiteY32" fmla="*/ 4045777 h 4072128"/>
                <a:gd name="connsiteX33" fmla="*/ 446709 w 4654244"/>
                <a:gd name="connsiteY33" fmla="*/ 4031434 h 4072128"/>
                <a:gd name="connsiteX34" fmla="*/ 403989 w 4654244"/>
                <a:gd name="connsiteY34" fmla="*/ 4014219 h 4072128"/>
                <a:gd name="connsiteX35" fmla="*/ 362762 w 4654244"/>
                <a:gd name="connsiteY35" fmla="*/ 3994246 h 4072128"/>
                <a:gd name="connsiteX36" fmla="*/ 323143 w 4654244"/>
                <a:gd name="connsiteY36" fmla="*/ 3971630 h 4072128"/>
                <a:gd name="connsiteX37" fmla="*/ 285248 w 4654244"/>
                <a:gd name="connsiteY37" fmla="*/ 3946487 h 4072128"/>
                <a:gd name="connsiteX38" fmla="*/ 249190 w 4654244"/>
                <a:gd name="connsiteY38" fmla="*/ 3918931 h 4072128"/>
                <a:gd name="connsiteX39" fmla="*/ 215086 w 4654244"/>
                <a:gd name="connsiteY39" fmla="*/ 3889077 h 4072128"/>
                <a:gd name="connsiteX40" fmla="*/ 183050 w 4654244"/>
                <a:gd name="connsiteY40" fmla="*/ 3857041 h 4072128"/>
                <a:gd name="connsiteX41" fmla="*/ 153196 w 4654244"/>
                <a:gd name="connsiteY41" fmla="*/ 3822937 h 4072128"/>
                <a:gd name="connsiteX42" fmla="*/ 125640 w 4654244"/>
                <a:gd name="connsiteY42" fmla="*/ 3786879 h 4072128"/>
                <a:gd name="connsiteX43" fmla="*/ 100497 w 4654244"/>
                <a:gd name="connsiteY43" fmla="*/ 3748984 h 4072128"/>
                <a:gd name="connsiteX44" fmla="*/ 77881 w 4654244"/>
                <a:gd name="connsiteY44" fmla="*/ 3709365 h 4072128"/>
                <a:gd name="connsiteX45" fmla="*/ 57908 w 4654244"/>
                <a:gd name="connsiteY45" fmla="*/ 3668138 h 4072128"/>
                <a:gd name="connsiteX46" fmla="*/ 40693 w 4654244"/>
                <a:gd name="connsiteY46" fmla="*/ 3625418 h 4072128"/>
                <a:gd name="connsiteX47" fmla="*/ 26350 w 4654244"/>
                <a:gd name="connsiteY47" fmla="*/ 3581319 h 4072128"/>
                <a:gd name="connsiteX48" fmla="*/ 14994 w 4654244"/>
                <a:gd name="connsiteY48" fmla="*/ 3535957 h 4072128"/>
                <a:gd name="connsiteX49" fmla="*/ 6740 w 4654244"/>
                <a:gd name="connsiteY49" fmla="*/ 3489447 h 4072128"/>
                <a:gd name="connsiteX50" fmla="*/ 1704 w 4654244"/>
                <a:gd name="connsiteY50" fmla="*/ 3441902 h 4072128"/>
                <a:gd name="connsiteX51" fmla="*/ 0 w 4654244"/>
                <a:gd name="connsiteY51" fmla="*/ 3393440 h 4072128"/>
                <a:gd name="connsiteX52" fmla="*/ 0 w 4654244"/>
                <a:gd name="connsiteY52" fmla="*/ 678688 h 4072128"/>
                <a:gd name="connsiteX0" fmla="*/ 0 w 4654246"/>
                <a:gd name="connsiteY0" fmla="*/ 678688 h 4072128"/>
                <a:gd name="connsiteX1" fmla="*/ 1704 w 4654246"/>
                <a:gd name="connsiteY1" fmla="*/ 630225 h 4072128"/>
                <a:gd name="connsiteX2" fmla="*/ 6740 w 4654246"/>
                <a:gd name="connsiteY2" fmla="*/ 582680 h 4072128"/>
                <a:gd name="connsiteX3" fmla="*/ 14994 w 4654246"/>
                <a:gd name="connsiteY3" fmla="*/ 536170 h 4072128"/>
                <a:gd name="connsiteX4" fmla="*/ 26350 w 4654246"/>
                <a:gd name="connsiteY4" fmla="*/ 490808 h 4072128"/>
                <a:gd name="connsiteX5" fmla="*/ 40693 w 4654246"/>
                <a:gd name="connsiteY5" fmla="*/ 446709 h 4072128"/>
                <a:gd name="connsiteX6" fmla="*/ 57908 w 4654246"/>
                <a:gd name="connsiteY6" fmla="*/ 403989 h 4072128"/>
                <a:gd name="connsiteX7" fmla="*/ 77881 w 4654246"/>
                <a:gd name="connsiteY7" fmla="*/ 362762 h 4072128"/>
                <a:gd name="connsiteX8" fmla="*/ 100497 w 4654246"/>
                <a:gd name="connsiteY8" fmla="*/ 323143 h 4072128"/>
                <a:gd name="connsiteX9" fmla="*/ 125640 w 4654246"/>
                <a:gd name="connsiteY9" fmla="*/ 285248 h 4072128"/>
                <a:gd name="connsiteX10" fmla="*/ 153196 w 4654246"/>
                <a:gd name="connsiteY10" fmla="*/ 249190 h 4072128"/>
                <a:gd name="connsiteX11" fmla="*/ 183050 w 4654246"/>
                <a:gd name="connsiteY11" fmla="*/ 215086 h 4072128"/>
                <a:gd name="connsiteX12" fmla="*/ 215086 w 4654246"/>
                <a:gd name="connsiteY12" fmla="*/ 183050 h 4072128"/>
                <a:gd name="connsiteX13" fmla="*/ 249190 w 4654246"/>
                <a:gd name="connsiteY13" fmla="*/ 153196 h 4072128"/>
                <a:gd name="connsiteX14" fmla="*/ 285248 w 4654246"/>
                <a:gd name="connsiteY14" fmla="*/ 125640 h 4072128"/>
                <a:gd name="connsiteX15" fmla="*/ 323143 w 4654246"/>
                <a:gd name="connsiteY15" fmla="*/ 100497 h 4072128"/>
                <a:gd name="connsiteX16" fmla="*/ 362762 w 4654246"/>
                <a:gd name="connsiteY16" fmla="*/ 77881 h 4072128"/>
                <a:gd name="connsiteX17" fmla="*/ 403989 w 4654246"/>
                <a:gd name="connsiteY17" fmla="*/ 57908 h 4072128"/>
                <a:gd name="connsiteX18" fmla="*/ 446709 w 4654246"/>
                <a:gd name="connsiteY18" fmla="*/ 40693 h 4072128"/>
                <a:gd name="connsiteX19" fmla="*/ 490808 w 4654246"/>
                <a:gd name="connsiteY19" fmla="*/ 26350 h 4072128"/>
                <a:gd name="connsiteX20" fmla="*/ 536170 w 4654246"/>
                <a:gd name="connsiteY20" fmla="*/ 14994 h 4072128"/>
                <a:gd name="connsiteX21" fmla="*/ 582680 w 4654246"/>
                <a:gd name="connsiteY21" fmla="*/ 6740 h 4072128"/>
                <a:gd name="connsiteX22" fmla="*/ 630225 w 4654246"/>
                <a:gd name="connsiteY22" fmla="*/ 1704 h 4072128"/>
                <a:gd name="connsiteX23" fmla="*/ 678688 w 4654246"/>
                <a:gd name="connsiteY23" fmla="*/ 0 h 4072128"/>
                <a:gd name="connsiteX24" fmla="*/ 4338320 w 4654246"/>
                <a:gd name="connsiteY24" fmla="*/ 0 h 4072128"/>
                <a:gd name="connsiteX25" fmla="*/ 4654245 w 4654246"/>
                <a:gd name="connsiteY25" fmla="*/ 3994246 h 4072128"/>
                <a:gd name="connsiteX26" fmla="*/ 4338320 w 4654246"/>
                <a:gd name="connsiteY26" fmla="*/ 4072128 h 4072128"/>
                <a:gd name="connsiteX27" fmla="*/ 678688 w 4654246"/>
                <a:gd name="connsiteY27" fmla="*/ 4072128 h 4072128"/>
                <a:gd name="connsiteX28" fmla="*/ 630225 w 4654246"/>
                <a:gd name="connsiteY28" fmla="*/ 4070423 h 4072128"/>
                <a:gd name="connsiteX29" fmla="*/ 582680 w 4654246"/>
                <a:gd name="connsiteY29" fmla="*/ 4065387 h 4072128"/>
                <a:gd name="connsiteX30" fmla="*/ 536170 w 4654246"/>
                <a:gd name="connsiteY30" fmla="*/ 4057133 h 4072128"/>
                <a:gd name="connsiteX31" fmla="*/ 490808 w 4654246"/>
                <a:gd name="connsiteY31" fmla="*/ 4045777 h 4072128"/>
                <a:gd name="connsiteX32" fmla="*/ 446709 w 4654246"/>
                <a:gd name="connsiteY32" fmla="*/ 4031434 h 4072128"/>
                <a:gd name="connsiteX33" fmla="*/ 403989 w 4654246"/>
                <a:gd name="connsiteY33" fmla="*/ 4014219 h 4072128"/>
                <a:gd name="connsiteX34" fmla="*/ 362762 w 4654246"/>
                <a:gd name="connsiteY34" fmla="*/ 3994246 h 4072128"/>
                <a:gd name="connsiteX35" fmla="*/ 323143 w 4654246"/>
                <a:gd name="connsiteY35" fmla="*/ 3971630 h 4072128"/>
                <a:gd name="connsiteX36" fmla="*/ 285248 w 4654246"/>
                <a:gd name="connsiteY36" fmla="*/ 3946487 h 4072128"/>
                <a:gd name="connsiteX37" fmla="*/ 249190 w 4654246"/>
                <a:gd name="connsiteY37" fmla="*/ 3918931 h 4072128"/>
                <a:gd name="connsiteX38" fmla="*/ 215086 w 4654246"/>
                <a:gd name="connsiteY38" fmla="*/ 3889077 h 4072128"/>
                <a:gd name="connsiteX39" fmla="*/ 183050 w 4654246"/>
                <a:gd name="connsiteY39" fmla="*/ 3857041 h 4072128"/>
                <a:gd name="connsiteX40" fmla="*/ 153196 w 4654246"/>
                <a:gd name="connsiteY40" fmla="*/ 3822937 h 4072128"/>
                <a:gd name="connsiteX41" fmla="*/ 125640 w 4654246"/>
                <a:gd name="connsiteY41" fmla="*/ 3786879 h 4072128"/>
                <a:gd name="connsiteX42" fmla="*/ 100497 w 4654246"/>
                <a:gd name="connsiteY42" fmla="*/ 3748984 h 4072128"/>
                <a:gd name="connsiteX43" fmla="*/ 77881 w 4654246"/>
                <a:gd name="connsiteY43" fmla="*/ 3709365 h 4072128"/>
                <a:gd name="connsiteX44" fmla="*/ 57908 w 4654246"/>
                <a:gd name="connsiteY44" fmla="*/ 3668138 h 4072128"/>
                <a:gd name="connsiteX45" fmla="*/ 40693 w 4654246"/>
                <a:gd name="connsiteY45" fmla="*/ 3625418 h 4072128"/>
                <a:gd name="connsiteX46" fmla="*/ 26350 w 4654246"/>
                <a:gd name="connsiteY46" fmla="*/ 3581319 h 4072128"/>
                <a:gd name="connsiteX47" fmla="*/ 14994 w 4654246"/>
                <a:gd name="connsiteY47" fmla="*/ 3535957 h 4072128"/>
                <a:gd name="connsiteX48" fmla="*/ 6740 w 4654246"/>
                <a:gd name="connsiteY48" fmla="*/ 3489447 h 4072128"/>
                <a:gd name="connsiteX49" fmla="*/ 1704 w 4654246"/>
                <a:gd name="connsiteY49" fmla="*/ 3441902 h 4072128"/>
                <a:gd name="connsiteX50" fmla="*/ 0 w 4654246"/>
                <a:gd name="connsiteY50" fmla="*/ 3393440 h 4072128"/>
                <a:gd name="connsiteX51" fmla="*/ 0 w 4654246"/>
                <a:gd name="connsiteY51" fmla="*/ 678688 h 4072128"/>
                <a:gd name="connsiteX0" fmla="*/ 0 w 4338320"/>
                <a:gd name="connsiteY0" fmla="*/ 678688 h 4072128"/>
                <a:gd name="connsiteX1" fmla="*/ 1704 w 4338320"/>
                <a:gd name="connsiteY1" fmla="*/ 630225 h 4072128"/>
                <a:gd name="connsiteX2" fmla="*/ 6740 w 4338320"/>
                <a:gd name="connsiteY2" fmla="*/ 582680 h 4072128"/>
                <a:gd name="connsiteX3" fmla="*/ 14994 w 4338320"/>
                <a:gd name="connsiteY3" fmla="*/ 536170 h 4072128"/>
                <a:gd name="connsiteX4" fmla="*/ 26350 w 4338320"/>
                <a:gd name="connsiteY4" fmla="*/ 490808 h 4072128"/>
                <a:gd name="connsiteX5" fmla="*/ 40693 w 4338320"/>
                <a:gd name="connsiteY5" fmla="*/ 446709 h 4072128"/>
                <a:gd name="connsiteX6" fmla="*/ 57908 w 4338320"/>
                <a:gd name="connsiteY6" fmla="*/ 403989 h 4072128"/>
                <a:gd name="connsiteX7" fmla="*/ 77881 w 4338320"/>
                <a:gd name="connsiteY7" fmla="*/ 362762 h 4072128"/>
                <a:gd name="connsiteX8" fmla="*/ 100497 w 4338320"/>
                <a:gd name="connsiteY8" fmla="*/ 323143 h 4072128"/>
                <a:gd name="connsiteX9" fmla="*/ 125640 w 4338320"/>
                <a:gd name="connsiteY9" fmla="*/ 285248 h 4072128"/>
                <a:gd name="connsiteX10" fmla="*/ 153196 w 4338320"/>
                <a:gd name="connsiteY10" fmla="*/ 249190 h 4072128"/>
                <a:gd name="connsiteX11" fmla="*/ 183050 w 4338320"/>
                <a:gd name="connsiteY11" fmla="*/ 215086 h 4072128"/>
                <a:gd name="connsiteX12" fmla="*/ 215086 w 4338320"/>
                <a:gd name="connsiteY12" fmla="*/ 183050 h 4072128"/>
                <a:gd name="connsiteX13" fmla="*/ 249190 w 4338320"/>
                <a:gd name="connsiteY13" fmla="*/ 153196 h 4072128"/>
                <a:gd name="connsiteX14" fmla="*/ 285248 w 4338320"/>
                <a:gd name="connsiteY14" fmla="*/ 125640 h 4072128"/>
                <a:gd name="connsiteX15" fmla="*/ 323143 w 4338320"/>
                <a:gd name="connsiteY15" fmla="*/ 100497 h 4072128"/>
                <a:gd name="connsiteX16" fmla="*/ 362762 w 4338320"/>
                <a:gd name="connsiteY16" fmla="*/ 77881 h 4072128"/>
                <a:gd name="connsiteX17" fmla="*/ 403989 w 4338320"/>
                <a:gd name="connsiteY17" fmla="*/ 57908 h 4072128"/>
                <a:gd name="connsiteX18" fmla="*/ 446709 w 4338320"/>
                <a:gd name="connsiteY18" fmla="*/ 40693 h 4072128"/>
                <a:gd name="connsiteX19" fmla="*/ 490808 w 4338320"/>
                <a:gd name="connsiteY19" fmla="*/ 26350 h 4072128"/>
                <a:gd name="connsiteX20" fmla="*/ 536170 w 4338320"/>
                <a:gd name="connsiteY20" fmla="*/ 14994 h 4072128"/>
                <a:gd name="connsiteX21" fmla="*/ 582680 w 4338320"/>
                <a:gd name="connsiteY21" fmla="*/ 6740 h 4072128"/>
                <a:gd name="connsiteX22" fmla="*/ 630225 w 4338320"/>
                <a:gd name="connsiteY22" fmla="*/ 1704 h 4072128"/>
                <a:gd name="connsiteX23" fmla="*/ 678688 w 4338320"/>
                <a:gd name="connsiteY23" fmla="*/ 0 h 4072128"/>
                <a:gd name="connsiteX24" fmla="*/ 4338320 w 4338320"/>
                <a:gd name="connsiteY24" fmla="*/ 0 h 4072128"/>
                <a:gd name="connsiteX25" fmla="*/ 4338320 w 4338320"/>
                <a:gd name="connsiteY25" fmla="*/ 4072128 h 4072128"/>
                <a:gd name="connsiteX26" fmla="*/ 678688 w 4338320"/>
                <a:gd name="connsiteY26" fmla="*/ 4072128 h 4072128"/>
                <a:gd name="connsiteX27" fmla="*/ 630225 w 4338320"/>
                <a:gd name="connsiteY27" fmla="*/ 4070423 h 4072128"/>
                <a:gd name="connsiteX28" fmla="*/ 582680 w 4338320"/>
                <a:gd name="connsiteY28" fmla="*/ 4065387 h 4072128"/>
                <a:gd name="connsiteX29" fmla="*/ 536170 w 4338320"/>
                <a:gd name="connsiteY29" fmla="*/ 4057133 h 4072128"/>
                <a:gd name="connsiteX30" fmla="*/ 490808 w 4338320"/>
                <a:gd name="connsiteY30" fmla="*/ 4045777 h 4072128"/>
                <a:gd name="connsiteX31" fmla="*/ 446709 w 4338320"/>
                <a:gd name="connsiteY31" fmla="*/ 4031434 h 4072128"/>
                <a:gd name="connsiteX32" fmla="*/ 403989 w 4338320"/>
                <a:gd name="connsiteY32" fmla="*/ 4014219 h 4072128"/>
                <a:gd name="connsiteX33" fmla="*/ 362762 w 4338320"/>
                <a:gd name="connsiteY33" fmla="*/ 3994246 h 4072128"/>
                <a:gd name="connsiteX34" fmla="*/ 323143 w 4338320"/>
                <a:gd name="connsiteY34" fmla="*/ 3971630 h 4072128"/>
                <a:gd name="connsiteX35" fmla="*/ 285248 w 4338320"/>
                <a:gd name="connsiteY35" fmla="*/ 3946487 h 4072128"/>
                <a:gd name="connsiteX36" fmla="*/ 249190 w 4338320"/>
                <a:gd name="connsiteY36" fmla="*/ 3918931 h 4072128"/>
                <a:gd name="connsiteX37" fmla="*/ 215086 w 4338320"/>
                <a:gd name="connsiteY37" fmla="*/ 3889077 h 4072128"/>
                <a:gd name="connsiteX38" fmla="*/ 183050 w 4338320"/>
                <a:gd name="connsiteY38" fmla="*/ 3857041 h 4072128"/>
                <a:gd name="connsiteX39" fmla="*/ 153196 w 4338320"/>
                <a:gd name="connsiteY39" fmla="*/ 3822937 h 4072128"/>
                <a:gd name="connsiteX40" fmla="*/ 125640 w 4338320"/>
                <a:gd name="connsiteY40" fmla="*/ 3786879 h 4072128"/>
                <a:gd name="connsiteX41" fmla="*/ 100497 w 4338320"/>
                <a:gd name="connsiteY41" fmla="*/ 3748984 h 4072128"/>
                <a:gd name="connsiteX42" fmla="*/ 77881 w 4338320"/>
                <a:gd name="connsiteY42" fmla="*/ 3709365 h 4072128"/>
                <a:gd name="connsiteX43" fmla="*/ 57908 w 4338320"/>
                <a:gd name="connsiteY43" fmla="*/ 3668138 h 4072128"/>
                <a:gd name="connsiteX44" fmla="*/ 40693 w 4338320"/>
                <a:gd name="connsiteY44" fmla="*/ 3625418 h 4072128"/>
                <a:gd name="connsiteX45" fmla="*/ 26350 w 4338320"/>
                <a:gd name="connsiteY45" fmla="*/ 3581319 h 4072128"/>
                <a:gd name="connsiteX46" fmla="*/ 14994 w 4338320"/>
                <a:gd name="connsiteY46" fmla="*/ 3535957 h 4072128"/>
                <a:gd name="connsiteX47" fmla="*/ 6740 w 4338320"/>
                <a:gd name="connsiteY47" fmla="*/ 3489447 h 4072128"/>
                <a:gd name="connsiteX48" fmla="*/ 1704 w 4338320"/>
                <a:gd name="connsiteY48" fmla="*/ 3441902 h 4072128"/>
                <a:gd name="connsiteX49" fmla="*/ 0 w 4338320"/>
                <a:gd name="connsiteY49" fmla="*/ 3393440 h 4072128"/>
                <a:gd name="connsiteX50" fmla="*/ 0 w 4338320"/>
                <a:gd name="connsiteY50" fmla="*/ 678688 h 407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338320" h="4072128">
                  <a:moveTo>
                    <a:pt x="0" y="678688"/>
                  </a:moveTo>
                  <a:lnTo>
                    <a:pt x="1704" y="630225"/>
                  </a:lnTo>
                  <a:lnTo>
                    <a:pt x="6740" y="582680"/>
                  </a:lnTo>
                  <a:lnTo>
                    <a:pt x="14994" y="536170"/>
                  </a:lnTo>
                  <a:lnTo>
                    <a:pt x="26350" y="490808"/>
                  </a:lnTo>
                  <a:lnTo>
                    <a:pt x="40693" y="446709"/>
                  </a:lnTo>
                  <a:lnTo>
                    <a:pt x="57908" y="403989"/>
                  </a:lnTo>
                  <a:lnTo>
                    <a:pt x="77881" y="362762"/>
                  </a:lnTo>
                  <a:lnTo>
                    <a:pt x="100497" y="323143"/>
                  </a:lnTo>
                  <a:lnTo>
                    <a:pt x="125640" y="285248"/>
                  </a:lnTo>
                  <a:lnTo>
                    <a:pt x="153196" y="249190"/>
                  </a:lnTo>
                  <a:lnTo>
                    <a:pt x="183050" y="215086"/>
                  </a:lnTo>
                  <a:lnTo>
                    <a:pt x="215086" y="183050"/>
                  </a:lnTo>
                  <a:lnTo>
                    <a:pt x="249190" y="153196"/>
                  </a:lnTo>
                  <a:lnTo>
                    <a:pt x="285248" y="125640"/>
                  </a:lnTo>
                  <a:lnTo>
                    <a:pt x="323143" y="100497"/>
                  </a:lnTo>
                  <a:lnTo>
                    <a:pt x="362762" y="77881"/>
                  </a:lnTo>
                  <a:lnTo>
                    <a:pt x="403989" y="57908"/>
                  </a:lnTo>
                  <a:lnTo>
                    <a:pt x="446709" y="40693"/>
                  </a:lnTo>
                  <a:lnTo>
                    <a:pt x="490808" y="26350"/>
                  </a:lnTo>
                  <a:lnTo>
                    <a:pt x="536170" y="14994"/>
                  </a:lnTo>
                  <a:lnTo>
                    <a:pt x="582680" y="6740"/>
                  </a:lnTo>
                  <a:lnTo>
                    <a:pt x="630225" y="1704"/>
                  </a:lnTo>
                  <a:lnTo>
                    <a:pt x="678688" y="0"/>
                  </a:lnTo>
                  <a:lnTo>
                    <a:pt x="4338320" y="0"/>
                  </a:lnTo>
                  <a:lnTo>
                    <a:pt x="4338320" y="4072128"/>
                  </a:lnTo>
                  <a:lnTo>
                    <a:pt x="678688" y="4072128"/>
                  </a:lnTo>
                  <a:lnTo>
                    <a:pt x="630225" y="4070423"/>
                  </a:lnTo>
                  <a:lnTo>
                    <a:pt x="582680" y="4065387"/>
                  </a:lnTo>
                  <a:lnTo>
                    <a:pt x="536170" y="4057133"/>
                  </a:lnTo>
                  <a:lnTo>
                    <a:pt x="490808" y="4045777"/>
                  </a:lnTo>
                  <a:lnTo>
                    <a:pt x="446709" y="4031434"/>
                  </a:lnTo>
                  <a:lnTo>
                    <a:pt x="403989" y="4014219"/>
                  </a:lnTo>
                  <a:lnTo>
                    <a:pt x="362762" y="3994246"/>
                  </a:lnTo>
                  <a:lnTo>
                    <a:pt x="323143" y="3971630"/>
                  </a:lnTo>
                  <a:lnTo>
                    <a:pt x="285248" y="3946487"/>
                  </a:lnTo>
                  <a:lnTo>
                    <a:pt x="249190" y="3918931"/>
                  </a:lnTo>
                  <a:lnTo>
                    <a:pt x="215086" y="3889077"/>
                  </a:lnTo>
                  <a:lnTo>
                    <a:pt x="183050" y="3857041"/>
                  </a:lnTo>
                  <a:lnTo>
                    <a:pt x="153196" y="3822937"/>
                  </a:lnTo>
                  <a:lnTo>
                    <a:pt x="125640" y="3786879"/>
                  </a:lnTo>
                  <a:lnTo>
                    <a:pt x="100497" y="3748984"/>
                  </a:lnTo>
                  <a:lnTo>
                    <a:pt x="77881" y="3709365"/>
                  </a:lnTo>
                  <a:lnTo>
                    <a:pt x="57908" y="3668138"/>
                  </a:lnTo>
                  <a:lnTo>
                    <a:pt x="40693" y="3625418"/>
                  </a:lnTo>
                  <a:lnTo>
                    <a:pt x="26350" y="3581319"/>
                  </a:lnTo>
                  <a:lnTo>
                    <a:pt x="14994" y="3535957"/>
                  </a:lnTo>
                  <a:lnTo>
                    <a:pt x="6740" y="3489447"/>
                  </a:lnTo>
                  <a:lnTo>
                    <a:pt x="1704" y="3441902"/>
                  </a:lnTo>
                  <a:lnTo>
                    <a:pt x="0" y="3393440"/>
                  </a:lnTo>
                  <a:lnTo>
                    <a:pt x="0" y="67868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192">
              <a:solidFill>
                <a:srgbClr val="687D0C"/>
              </a:solidFill>
            </a:ln>
          </p:spPr>
          <p:txBody>
            <a:bodyPr wrap="square" lIns="0" tIns="0" rIns="0" bIns="0" rtlCol="0" anchor="ctr"/>
            <a:lstStyle/>
            <a:p>
              <a:pPr fontAlgn="t"/>
              <a:endParaRPr lang="en-US" dirty="0"/>
            </a:p>
          </p:txBody>
        </p:sp>
        <p:sp>
          <p:nvSpPr>
            <p:cNvPr id="98" name="object 26"/>
            <p:cNvSpPr/>
            <p:nvPr/>
          </p:nvSpPr>
          <p:spPr>
            <a:xfrm>
              <a:off x="7408183" y="2613061"/>
              <a:ext cx="2928473" cy="1941442"/>
            </a:xfrm>
            <a:custGeom>
              <a:avLst/>
              <a:gdLst/>
              <a:ahLst/>
              <a:cxnLst/>
              <a:rect l="l" t="t" r="r" b="b"/>
              <a:pathLst>
                <a:path w="5017134" h="4072254">
                  <a:moveTo>
                    <a:pt x="0" y="678688"/>
                  </a:moveTo>
                  <a:lnTo>
                    <a:pt x="1704" y="630225"/>
                  </a:lnTo>
                  <a:lnTo>
                    <a:pt x="6740" y="582680"/>
                  </a:lnTo>
                  <a:lnTo>
                    <a:pt x="14994" y="536170"/>
                  </a:lnTo>
                  <a:lnTo>
                    <a:pt x="26350" y="490808"/>
                  </a:lnTo>
                  <a:lnTo>
                    <a:pt x="40693" y="446709"/>
                  </a:lnTo>
                  <a:lnTo>
                    <a:pt x="57908" y="403989"/>
                  </a:lnTo>
                  <a:lnTo>
                    <a:pt x="77881" y="362762"/>
                  </a:lnTo>
                  <a:lnTo>
                    <a:pt x="100497" y="323143"/>
                  </a:lnTo>
                  <a:lnTo>
                    <a:pt x="125640" y="285248"/>
                  </a:lnTo>
                  <a:lnTo>
                    <a:pt x="153196" y="249190"/>
                  </a:lnTo>
                  <a:lnTo>
                    <a:pt x="183050" y="215086"/>
                  </a:lnTo>
                  <a:lnTo>
                    <a:pt x="215086" y="183050"/>
                  </a:lnTo>
                  <a:lnTo>
                    <a:pt x="249190" y="153196"/>
                  </a:lnTo>
                  <a:lnTo>
                    <a:pt x="285248" y="125640"/>
                  </a:lnTo>
                  <a:lnTo>
                    <a:pt x="323143" y="100497"/>
                  </a:lnTo>
                  <a:lnTo>
                    <a:pt x="362762" y="77881"/>
                  </a:lnTo>
                  <a:lnTo>
                    <a:pt x="403989" y="57908"/>
                  </a:lnTo>
                  <a:lnTo>
                    <a:pt x="446709" y="40693"/>
                  </a:lnTo>
                  <a:lnTo>
                    <a:pt x="490808" y="26350"/>
                  </a:lnTo>
                  <a:lnTo>
                    <a:pt x="536170" y="14994"/>
                  </a:lnTo>
                  <a:lnTo>
                    <a:pt x="582680" y="6740"/>
                  </a:lnTo>
                  <a:lnTo>
                    <a:pt x="630225" y="1704"/>
                  </a:lnTo>
                  <a:lnTo>
                    <a:pt x="678688" y="0"/>
                  </a:lnTo>
                  <a:lnTo>
                    <a:pt x="4338320" y="0"/>
                  </a:lnTo>
                  <a:lnTo>
                    <a:pt x="4386782" y="1704"/>
                  </a:lnTo>
                  <a:lnTo>
                    <a:pt x="4434327" y="6740"/>
                  </a:lnTo>
                  <a:lnTo>
                    <a:pt x="4480837" y="14994"/>
                  </a:lnTo>
                  <a:lnTo>
                    <a:pt x="4526199" y="26350"/>
                  </a:lnTo>
                  <a:lnTo>
                    <a:pt x="4570298" y="40693"/>
                  </a:lnTo>
                  <a:lnTo>
                    <a:pt x="4613018" y="57908"/>
                  </a:lnTo>
                  <a:lnTo>
                    <a:pt x="4654245" y="77881"/>
                  </a:lnTo>
                  <a:lnTo>
                    <a:pt x="4693864" y="100497"/>
                  </a:lnTo>
                  <a:lnTo>
                    <a:pt x="4731759" y="125640"/>
                  </a:lnTo>
                  <a:lnTo>
                    <a:pt x="4767817" y="153196"/>
                  </a:lnTo>
                  <a:lnTo>
                    <a:pt x="4801921" y="183050"/>
                  </a:lnTo>
                  <a:lnTo>
                    <a:pt x="4833957" y="215086"/>
                  </a:lnTo>
                  <a:lnTo>
                    <a:pt x="4863811" y="249190"/>
                  </a:lnTo>
                  <a:lnTo>
                    <a:pt x="4891367" y="285248"/>
                  </a:lnTo>
                  <a:lnTo>
                    <a:pt x="4916510" y="323143"/>
                  </a:lnTo>
                  <a:lnTo>
                    <a:pt x="4939126" y="362762"/>
                  </a:lnTo>
                  <a:lnTo>
                    <a:pt x="4959099" y="403989"/>
                  </a:lnTo>
                  <a:lnTo>
                    <a:pt x="4976314" y="446709"/>
                  </a:lnTo>
                  <a:lnTo>
                    <a:pt x="4990657" y="490808"/>
                  </a:lnTo>
                  <a:lnTo>
                    <a:pt x="5002013" y="536170"/>
                  </a:lnTo>
                  <a:lnTo>
                    <a:pt x="5010267" y="582680"/>
                  </a:lnTo>
                  <a:lnTo>
                    <a:pt x="5015303" y="630225"/>
                  </a:lnTo>
                  <a:lnTo>
                    <a:pt x="5017008" y="678688"/>
                  </a:lnTo>
                  <a:lnTo>
                    <a:pt x="5017008" y="3393440"/>
                  </a:lnTo>
                  <a:lnTo>
                    <a:pt x="5015303" y="3441902"/>
                  </a:lnTo>
                  <a:lnTo>
                    <a:pt x="5010267" y="3489447"/>
                  </a:lnTo>
                  <a:lnTo>
                    <a:pt x="5002013" y="3535957"/>
                  </a:lnTo>
                  <a:lnTo>
                    <a:pt x="4990657" y="3581319"/>
                  </a:lnTo>
                  <a:lnTo>
                    <a:pt x="4976314" y="3625418"/>
                  </a:lnTo>
                  <a:lnTo>
                    <a:pt x="4959099" y="3668138"/>
                  </a:lnTo>
                  <a:lnTo>
                    <a:pt x="4939126" y="3709365"/>
                  </a:lnTo>
                  <a:lnTo>
                    <a:pt x="4916510" y="3748984"/>
                  </a:lnTo>
                  <a:lnTo>
                    <a:pt x="4891367" y="3786879"/>
                  </a:lnTo>
                  <a:lnTo>
                    <a:pt x="4863811" y="3822937"/>
                  </a:lnTo>
                  <a:lnTo>
                    <a:pt x="4833957" y="3857041"/>
                  </a:lnTo>
                  <a:lnTo>
                    <a:pt x="4801921" y="3889077"/>
                  </a:lnTo>
                  <a:lnTo>
                    <a:pt x="4767817" y="3918931"/>
                  </a:lnTo>
                  <a:lnTo>
                    <a:pt x="4731759" y="3946487"/>
                  </a:lnTo>
                  <a:lnTo>
                    <a:pt x="4693864" y="3971630"/>
                  </a:lnTo>
                  <a:lnTo>
                    <a:pt x="4654245" y="3994246"/>
                  </a:lnTo>
                  <a:lnTo>
                    <a:pt x="4613018" y="4014219"/>
                  </a:lnTo>
                  <a:lnTo>
                    <a:pt x="4570298" y="4031434"/>
                  </a:lnTo>
                  <a:lnTo>
                    <a:pt x="4526199" y="4045777"/>
                  </a:lnTo>
                  <a:lnTo>
                    <a:pt x="4480837" y="4057133"/>
                  </a:lnTo>
                  <a:lnTo>
                    <a:pt x="4434327" y="4065387"/>
                  </a:lnTo>
                  <a:lnTo>
                    <a:pt x="4386782" y="4070423"/>
                  </a:lnTo>
                  <a:lnTo>
                    <a:pt x="4338320" y="4072128"/>
                  </a:lnTo>
                  <a:lnTo>
                    <a:pt x="678688" y="4072128"/>
                  </a:lnTo>
                  <a:lnTo>
                    <a:pt x="630225" y="4070423"/>
                  </a:lnTo>
                  <a:lnTo>
                    <a:pt x="582680" y="4065387"/>
                  </a:lnTo>
                  <a:lnTo>
                    <a:pt x="536170" y="4057133"/>
                  </a:lnTo>
                  <a:lnTo>
                    <a:pt x="490808" y="4045777"/>
                  </a:lnTo>
                  <a:lnTo>
                    <a:pt x="446709" y="4031434"/>
                  </a:lnTo>
                  <a:lnTo>
                    <a:pt x="403989" y="4014219"/>
                  </a:lnTo>
                  <a:lnTo>
                    <a:pt x="362762" y="3994246"/>
                  </a:lnTo>
                  <a:lnTo>
                    <a:pt x="323143" y="3971630"/>
                  </a:lnTo>
                  <a:lnTo>
                    <a:pt x="285248" y="3946487"/>
                  </a:lnTo>
                  <a:lnTo>
                    <a:pt x="249190" y="3918931"/>
                  </a:lnTo>
                  <a:lnTo>
                    <a:pt x="215086" y="3889077"/>
                  </a:lnTo>
                  <a:lnTo>
                    <a:pt x="183050" y="3857041"/>
                  </a:lnTo>
                  <a:lnTo>
                    <a:pt x="153196" y="3822937"/>
                  </a:lnTo>
                  <a:lnTo>
                    <a:pt x="125640" y="3786879"/>
                  </a:lnTo>
                  <a:lnTo>
                    <a:pt x="100497" y="3748984"/>
                  </a:lnTo>
                  <a:lnTo>
                    <a:pt x="77881" y="3709365"/>
                  </a:lnTo>
                  <a:lnTo>
                    <a:pt x="57908" y="3668138"/>
                  </a:lnTo>
                  <a:lnTo>
                    <a:pt x="40693" y="3625418"/>
                  </a:lnTo>
                  <a:lnTo>
                    <a:pt x="26350" y="3581319"/>
                  </a:lnTo>
                  <a:lnTo>
                    <a:pt x="14994" y="3535957"/>
                  </a:lnTo>
                  <a:lnTo>
                    <a:pt x="6740" y="3489447"/>
                  </a:lnTo>
                  <a:lnTo>
                    <a:pt x="1704" y="3441902"/>
                  </a:lnTo>
                  <a:lnTo>
                    <a:pt x="0" y="3393440"/>
                  </a:lnTo>
                  <a:lnTo>
                    <a:pt x="0" y="678688"/>
                  </a:lnTo>
                  <a:close/>
                </a:path>
              </a:pathLst>
            </a:custGeom>
            <a:ln w="12192">
              <a:solidFill>
                <a:srgbClr val="687D0C"/>
              </a:solidFill>
            </a:ln>
          </p:spPr>
          <p:txBody>
            <a:bodyPr wrap="square" lIns="0" tIns="0" rIns="0" bIns="0" rtlCol="0" anchor="ctr"/>
            <a:lstStyle/>
            <a:p>
              <a:pPr fontAlgn="t"/>
              <a:r>
                <a:rPr lang="en-US" dirty="0"/>
                <a:t>    Management Plane</a:t>
              </a:r>
            </a:p>
            <a:p>
              <a:pPr fontAlgn="t"/>
              <a:endParaRPr lang="en-US" dirty="0"/>
            </a:p>
            <a:p>
              <a:pPr fontAlgn="t"/>
              <a:r>
                <a:rPr lang="en-US" dirty="0"/>
                <a:t>    Control Plane</a:t>
              </a:r>
            </a:p>
            <a:p>
              <a:pPr fontAlgn="t"/>
              <a:endParaRPr lang="en-US" dirty="0"/>
            </a:p>
            <a:p>
              <a:pPr fontAlgn="t"/>
              <a:r>
                <a:rPr lang="en-US" dirty="0"/>
                <a:t>    Data Plane</a:t>
              </a:r>
            </a:p>
          </p:txBody>
        </p:sp>
        <p:sp>
          <p:nvSpPr>
            <p:cNvPr id="102" name="object 27"/>
            <p:cNvSpPr/>
            <p:nvPr/>
          </p:nvSpPr>
          <p:spPr>
            <a:xfrm>
              <a:off x="9513549" y="2774339"/>
              <a:ext cx="661120" cy="51437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28"/>
            <p:cNvSpPr/>
            <p:nvPr/>
          </p:nvSpPr>
          <p:spPr>
            <a:xfrm>
              <a:off x="9513549" y="3306987"/>
              <a:ext cx="661347" cy="572116"/>
            </a:xfrm>
            <a:custGeom>
              <a:avLst/>
              <a:gdLst/>
              <a:ahLst/>
              <a:cxnLst/>
              <a:rect l="l" t="t" r="r" b="b"/>
              <a:pathLst>
                <a:path w="1114425" h="1240789">
                  <a:moveTo>
                    <a:pt x="0" y="1240536"/>
                  </a:moveTo>
                  <a:lnTo>
                    <a:pt x="1114044" y="1240536"/>
                  </a:lnTo>
                  <a:lnTo>
                    <a:pt x="1114044" y="0"/>
                  </a:lnTo>
                  <a:lnTo>
                    <a:pt x="0" y="0"/>
                  </a:lnTo>
                  <a:lnTo>
                    <a:pt x="0" y="1240536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29"/>
            <p:cNvSpPr/>
            <p:nvPr/>
          </p:nvSpPr>
          <p:spPr>
            <a:xfrm>
              <a:off x="9513549" y="3306987"/>
              <a:ext cx="661347" cy="572116"/>
            </a:xfrm>
            <a:custGeom>
              <a:avLst/>
              <a:gdLst/>
              <a:ahLst/>
              <a:cxnLst/>
              <a:rect l="l" t="t" r="r" b="b"/>
              <a:pathLst>
                <a:path w="1114425" h="1240789">
                  <a:moveTo>
                    <a:pt x="0" y="1240536"/>
                  </a:moveTo>
                  <a:lnTo>
                    <a:pt x="1114044" y="1240536"/>
                  </a:lnTo>
                  <a:lnTo>
                    <a:pt x="1114044" y="0"/>
                  </a:lnTo>
                  <a:lnTo>
                    <a:pt x="0" y="0"/>
                  </a:lnTo>
                  <a:lnTo>
                    <a:pt x="0" y="1240536"/>
                  </a:lnTo>
                  <a:close/>
                </a:path>
              </a:pathLst>
            </a:custGeom>
            <a:ln w="12192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30"/>
            <p:cNvSpPr/>
            <p:nvPr/>
          </p:nvSpPr>
          <p:spPr>
            <a:xfrm>
              <a:off x="9621626" y="3654473"/>
              <a:ext cx="0" cy="231013"/>
            </a:xfrm>
            <a:custGeom>
              <a:avLst/>
              <a:gdLst/>
              <a:ahLst/>
              <a:cxnLst/>
              <a:rect l="l" t="t" r="r" b="b"/>
              <a:pathLst>
                <a:path h="501014">
                  <a:moveTo>
                    <a:pt x="0" y="0"/>
                  </a:moveTo>
                  <a:lnTo>
                    <a:pt x="0" y="501014"/>
                  </a:lnTo>
                </a:path>
              </a:pathLst>
            </a:custGeom>
            <a:ln w="38100">
              <a:solidFill>
                <a:srgbClr val="3B3B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31"/>
            <p:cNvSpPr/>
            <p:nvPr/>
          </p:nvSpPr>
          <p:spPr>
            <a:xfrm>
              <a:off x="9622743" y="3357464"/>
              <a:ext cx="235899" cy="295427"/>
            </a:xfrm>
            <a:custGeom>
              <a:avLst/>
              <a:gdLst/>
              <a:ahLst/>
              <a:cxnLst/>
              <a:rect l="l" t="t" r="r" b="b"/>
              <a:pathLst>
                <a:path w="397509" h="640714">
                  <a:moveTo>
                    <a:pt x="396898" y="0"/>
                  </a:moveTo>
                  <a:lnTo>
                    <a:pt x="351851" y="15507"/>
                  </a:lnTo>
                  <a:lnTo>
                    <a:pt x="308868" y="34897"/>
                  </a:lnTo>
                  <a:lnTo>
                    <a:pt x="268085" y="57948"/>
                  </a:lnTo>
                  <a:lnTo>
                    <a:pt x="229638" y="84437"/>
                  </a:lnTo>
                  <a:lnTo>
                    <a:pt x="193666" y="114142"/>
                  </a:lnTo>
                  <a:lnTo>
                    <a:pt x="160303" y="146840"/>
                  </a:lnTo>
                  <a:lnTo>
                    <a:pt x="129686" y="182308"/>
                  </a:lnTo>
                  <a:lnTo>
                    <a:pt x="101952" y="220325"/>
                  </a:lnTo>
                  <a:lnTo>
                    <a:pt x="77238" y="260668"/>
                  </a:lnTo>
                  <a:lnTo>
                    <a:pt x="55679" y="303115"/>
                  </a:lnTo>
                  <a:lnTo>
                    <a:pt x="37413" y="347443"/>
                  </a:lnTo>
                  <a:lnTo>
                    <a:pt x="22575" y="393430"/>
                  </a:lnTo>
                  <a:lnTo>
                    <a:pt x="11303" y="440853"/>
                  </a:lnTo>
                  <a:lnTo>
                    <a:pt x="3732" y="489490"/>
                  </a:lnTo>
                  <a:lnTo>
                    <a:pt x="0" y="539118"/>
                  </a:lnTo>
                  <a:lnTo>
                    <a:pt x="242" y="589516"/>
                  </a:lnTo>
                  <a:lnTo>
                    <a:pt x="4595" y="640460"/>
                  </a:lnTo>
                </a:path>
              </a:pathLst>
            </a:custGeom>
            <a:ln w="38100">
              <a:solidFill>
                <a:srgbClr val="3B3B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32"/>
            <p:cNvSpPr/>
            <p:nvPr/>
          </p:nvSpPr>
          <p:spPr>
            <a:xfrm>
              <a:off x="9845768" y="3357464"/>
              <a:ext cx="235145" cy="295427"/>
            </a:xfrm>
            <a:custGeom>
              <a:avLst/>
              <a:gdLst/>
              <a:ahLst/>
              <a:cxnLst/>
              <a:rect l="l" t="t" r="r" b="b"/>
              <a:pathLst>
                <a:path w="396240" h="640714">
                  <a:moveTo>
                    <a:pt x="0" y="0"/>
                  </a:moveTo>
                  <a:lnTo>
                    <a:pt x="44959" y="15527"/>
                  </a:lnTo>
                  <a:lnTo>
                    <a:pt x="87857" y="34932"/>
                  </a:lnTo>
                  <a:lnTo>
                    <a:pt x="128558" y="57993"/>
                  </a:lnTo>
                  <a:lnTo>
                    <a:pt x="166927" y="84488"/>
                  </a:lnTo>
                  <a:lnTo>
                    <a:pt x="202827" y="114194"/>
                  </a:lnTo>
                  <a:lnTo>
                    <a:pt x="236121" y="146890"/>
                  </a:lnTo>
                  <a:lnTo>
                    <a:pt x="266675" y="182354"/>
                  </a:lnTo>
                  <a:lnTo>
                    <a:pt x="294352" y="220362"/>
                  </a:lnTo>
                  <a:lnTo>
                    <a:pt x="319017" y="260694"/>
                  </a:lnTo>
                  <a:lnTo>
                    <a:pt x="340532" y="303127"/>
                  </a:lnTo>
                  <a:lnTo>
                    <a:pt x="358762" y="347439"/>
                  </a:lnTo>
                  <a:lnTo>
                    <a:pt x="373571" y="393408"/>
                  </a:lnTo>
                  <a:lnTo>
                    <a:pt x="384823" y="440812"/>
                  </a:lnTo>
                  <a:lnTo>
                    <a:pt x="392382" y="489429"/>
                  </a:lnTo>
                  <a:lnTo>
                    <a:pt x="396112" y="539036"/>
                  </a:lnTo>
                  <a:lnTo>
                    <a:pt x="395877" y="589411"/>
                  </a:lnTo>
                  <a:lnTo>
                    <a:pt x="391541" y="640333"/>
                  </a:lnTo>
                </a:path>
              </a:pathLst>
            </a:custGeom>
            <a:ln w="38100">
              <a:solidFill>
                <a:srgbClr val="3B3B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33"/>
            <p:cNvSpPr/>
            <p:nvPr/>
          </p:nvSpPr>
          <p:spPr>
            <a:xfrm>
              <a:off x="10081065" y="3654473"/>
              <a:ext cx="0" cy="231013"/>
            </a:xfrm>
            <a:custGeom>
              <a:avLst/>
              <a:gdLst/>
              <a:ahLst/>
              <a:cxnLst/>
              <a:rect l="l" t="t" r="r" b="b"/>
              <a:pathLst>
                <a:path h="501014">
                  <a:moveTo>
                    <a:pt x="0" y="0"/>
                  </a:moveTo>
                  <a:lnTo>
                    <a:pt x="0" y="501014"/>
                  </a:lnTo>
                </a:path>
              </a:pathLst>
            </a:custGeom>
            <a:ln w="38100">
              <a:solidFill>
                <a:srgbClr val="3B3B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34"/>
            <p:cNvSpPr/>
            <p:nvPr/>
          </p:nvSpPr>
          <p:spPr>
            <a:xfrm>
              <a:off x="9858581" y="3357230"/>
              <a:ext cx="0" cy="527904"/>
            </a:xfrm>
            <a:custGeom>
              <a:avLst/>
              <a:gdLst/>
              <a:ahLst/>
              <a:cxnLst/>
              <a:rect l="l" t="t" r="r" b="b"/>
              <a:pathLst>
                <a:path h="1144904">
                  <a:moveTo>
                    <a:pt x="0" y="0"/>
                  </a:moveTo>
                  <a:lnTo>
                    <a:pt x="0" y="1144651"/>
                  </a:lnTo>
                </a:path>
              </a:pathLst>
            </a:custGeom>
            <a:ln w="38100">
              <a:solidFill>
                <a:srgbClr val="3B3B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35"/>
            <p:cNvSpPr/>
            <p:nvPr/>
          </p:nvSpPr>
          <p:spPr>
            <a:xfrm>
              <a:off x="9626148" y="3646743"/>
              <a:ext cx="452580" cy="0"/>
            </a:xfrm>
            <a:custGeom>
              <a:avLst/>
              <a:gdLst/>
              <a:ahLst/>
              <a:cxnLst/>
              <a:rect l="l" t="t" r="r" b="b"/>
              <a:pathLst>
                <a:path w="762634">
                  <a:moveTo>
                    <a:pt x="0" y="0"/>
                  </a:moveTo>
                  <a:lnTo>
                    <a:pt x="762634" y="0"/>
                  </a:lnTo>
                </a:path>
              </a:pathLst>
            </a:custGeom>
            <a:ln w="38100">
              <a:solidFill>
                <a:srgbClr val="3B3B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36"/>
            <p:cNvSpPr/>
            <p:nvPr/>
          </p:nvSpPr>
          <p:spPr>
            <a:xfrm>
              <a:off x="9512645" y="3891634"/>
              <a:ext cx="661347" cy="572116"/>
            </a:xfrm>
            <a:custGeom>
              <a:avLst/>
              <a:gdLst/>
              <a:ahLst/>
              <a:cxnLst/>
              <a:rect l="l" t="t" r="r" b="b"/>
              <a:pathLst>
                <a:path w="1114425" h="1240790">
                  <a:moveTo>
                    <a:pt x="0" y="1240536"/>
                  </a:moveTo>
                  <a:lnTo>
                    <a:pt x="1114044" y="1240536"/>
                  </a:lnTo>
                  <a:lnTo>
                    <a:pt x="1114044" y="0"/>
                  </a:lnTo>
                  <a:lnTo>
                    <a:pt x="0" y="0"/>
                  </a:lnTo>
                  <a:lnTo>
                    <a:pt x="0" y="1240536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37"/>
            <p:cNvSpPr/>
            <p:nvPr/>
          </p:nvSpPr>
          <p:spPr>
            <a:xfrm>
              <a:off x="9512645" y="3891634"/>
              <a:ext cx="661347" cy="572116"/>
            </a:xfrm>
            <a:custGeom>
              <a:avLst/>
              <a:gdLst/>
              <a:ahLst/>
              <a:cxnLst/>
              <a:rect l="l" t="t" r="r" b="b"/>
              <a:pathLst>
                <a:path w="1114425" h="1240790">
                  <a:moveTo>
                    <a:pt x="0" y="1240536"/>
                  </a:moveTo>
                  <a:lnTo>
                    <a:pt x="1114044" y="1240536"/>
                  </a:lnTo>
                  <a:lnTo>
                    <a:pt x="1114044" y="0"/>
                  </a:lnTo>
                  <a:lnTo>
                    <a:pt x="0" y="0"/>
                  </a:lnTo>
                  <a:lnTo>
                    <a:pt x="0" y="1240536"/>
                  </a:lnTo>
                  <a:close/>
                </a:path>
              </a:pathLst>
            </a:custGeom>
            <a:ln w="12192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38"/>
            <p:cNvSpPr/>
            <p:nvPr/>
          </p:nvSpPr>
          <p:spPr>
            <a:xfrm>
              <a:off x="9620722" y="4232796"/>
              <a:ext cx="0" cy="231013"/>
            </a:xfrm>
            <a:custGeom>
              <a:avLst/>
              <a:gdLst/>
              <a:ahLst/>
              <a:cxnLst/>
              <a:rect l="l" t="t" r="r" b="b"/>
              <a:pathLst>
                <a:path h="501015">
                  <a:moveTo>
                    <a:pt x="0" y="0"/>
                  </a:moveTo>
                  <a:lnTo>
                    <a:pt x="0" y="501015"/>
                  </a:lnTo>
                </a:path>
              </a:pathLst>
            </a:custGeom>
            <a:ln w="38100">
              <a:solidFill>
                <a:srgbClr val="3B3B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39"/>
            <p:cNvSpPr/>
            <p:nvPr/>
          </p:nvSpPr>
          <p:spPr>
            <a:xfrm>
              <a:off x="9621838" y="3942112"/>
              <a:ext cx="235899" cy="295427"/>
            </a:xfrm>
            <a:custGeom>
              <a:avLst/>
              <a:gdLst/>
              <a:ahLst/>
              <a:cxnLst/>
              <a:rect l="l" t="t" r="r" b="b"/>
              <a:pathLst>
                <a:path w="397509" h="640715">
                  <a:moveTo>
                    <a:pt x="396898" y="0"/>
                  </a:moveTo>
                  <a:lnTo>
                    <a:pt x="351851" y="15507"/>
                  </a:lnTo>
                  <a:lnTo>
                    <a:pt x="308868" y="34897"/>
                  </a:lnTo>
                  <a:lnTo>
                    <a:pt x="268085" y="57948"/>
                  </a:lnTo>
                  <a:lnTo>
                    <a:pt x="229638" y="84437"/>
                  </a:lnTo>
                  <a:lnTo>
                    <a:pt x="193666" y="114142"/>
                  </a:lnTo>
                  <a:lnTo>
                    <a:pt x="160303" y="146840"/>
                  </a:lnTo>
                  <a:lnTo>
                    <a:pt x="129686" y="182308"/>
                  </a:lnTo>
                  <a:lnTo>
                    <a:pt x="101952" y="220325"/>
                  </a:lnTo>
                  <a:lnTo>
                    <a:pt x="77238" y="260668"/>
                  </a:lnTo>
                  <a:lnTo>
                    <a:pt x="55679" y="303115"/>
                  </a:lnTo>
                  <a:lnTo>
                    <a:pt x="37413" y="347443"/>
                  </a:lnTo>
                  <a:lnTo>
                    <a:pt x="22575" y="393430"/>
                  </a:lnTo>
                  <a:lnTo>
                    <a:pt x="11303" y="440853"/>
                  </a:lnTo>
                  <a:lnTo>
                    <a:pt x="3732" y="489490"/>
                  </a:lnTo>
                  <a:lnTo>
                    <a:pt x="0" y="539118"/>
                  </a:lnTo>
                  <a:lnTo>
                    <a:pt x="242" y="589516"/>
                  </a:lnTo>
                  <a:lnTo>
                    <a:pt x="4595" y="640461"/>
                  </a:lnTo>
                </a:path>
              </a:pathLst>
            </a:custGeom>
            <a:ln w="38100">
              <a:solidFill>
                <a:srgbClr val="3B3B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40"/>
            <p:cNvSpPr/>
            <p:nvPr/>
          </p:nvSpPr>
          <p:spPr>
            <a:xfrm>
              <a:off x="9844412" y="3942112"/>
              <a:ext cx="235899" cy="295427"/>
            </a:xfrm>
            <a:custGeom>
              <a:avLst/>
              <a:gdLst/>
              <a:ahLst/>
              <a:cxnLst/>
              <a:rect l="l" t="t" r="r" b="b"/>
              <a:pathLst>
                <a:path w="397509" h="640715">
                  <a:moveTo>
                    <a:pt x="0" y="0"/>
                  </a:moveTo>
                  <a:lnTo>
                    <a:pt x="45047" y="15507"/>
                  </a:lnTo>
                  <a:lnTo>
                    <a:pt x="88030" y="34897"/>
                  </a:lnTo>
                  <a:lnTo>
                    <a:pt x="128813" y="57948"/>
                  </a:lnTo>
                  <a:lnTo>
                    <a:pt x="167259" y="84437"/>
                  </a:lnTo>
                  <a:lnTo>
                    <a:pt x="203232" y="114142"/>
                  </a:lnTo>
                  <a:lnTo>
                    <a:pt x="236595" y="146840"/>
                  </a:lnTo>
                  <a:lnTo>
                    <a:pt x="267212" y="182308"/>
                  </a:lnTo>
                  <a:lnTo>
                    <a:pt x="294946" y="220325"/>
                  </a:lnTo>
                  <a:lnTo>
                    <a:pt x="319660" y="260668"/>
                  </a:lnTo>
                  <a:lnTo>
                    <a:pt x="341219" y="303115"/>
                  </a:lnTo>
                  <a:lnTo>
                    <a:pt x="359485" y="347443"/>
                  </a:lnTo>
                  <a:lnTo>
                    <a:pt x="374323" y="393430"/>
                  </a:lnTo>
                  <a:lnTo>
                    <a:pt x="385595" y="440853"/>
                  </a:lnTo>
                  <a:lnTo>
                    <a:pt x="393166" y="489490"/>
                  </a:lnTo>
                  <a:lnTo>
                    <a:pt x="396898" y="539118"/>
                  </a:lnTo>
                  <a:lnTo>
                    <a:pt x="396656" y="589516"/>
                  </a:lnTo>
                  <a:lnTo>
                    <a:pt x="392302" y="640461"/>
                  </a:lnTo>
                </a:path>
              </a:pathLst>
            </a:custGeom>
            <a:ln w="38100">
              <a:solidFill>
                <a:srgbClr val="3B3B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41"/>
            <p:cNvSpPr/>
            <p:nvPr/>
          </p:nvSpPr>
          <p:spPr>
            <a:xfrm>
              <a:off x="10080160" y="4232796"/>
              <a:ext cx="0" cy="231013"/>
            </a:xfrm>
            <a:custGeom>
              <a:avLst/>
              <a:gdLst/>
              <a:ahLst/>
              <a:cxnLst/>
              <a:rect l="l" t="t" r="r" b="b"/>
              <a:pathLst>
                <a:path h="501015">
                  <a:moveTo>
                    <a:pt x="0" y="0"/>
                  </a:moveTo>
                  <a:lnTo>
                    <a:pt x="0" y="501015"/>
                  </a:lnTo>
                </a:path>
              </a:pathLst>
            </a:custGeom>
            <a:ln w="38100">
              <a:solidFill>
                <a:srgbClr val="3B3B3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42"/>
            <p:cNvSpPr/>
            <p:nvPr/>
          </p:nvSpPr>
          <p:spPr>
            <a:xfrm>
              <a:off x="9690813" y="4153742"/>
              <a:ext cx="148323" cy="1082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43"/>
            <p:cNvSpPr/>
            <p:nvPr/>
          </p:nvSpPr>
          <p:spPr>
            <a:xfrm>
              <a:off x="9690813" y="4153742"/>
              <a:ext cx="148473" cy="108333"/>
            </a:xfrm>
            <a:custGeom>
              <a:avLst/>
              <a:gdLst/>
              <a:ahLst/>
              <a:cxnLst/>
              <a:rect l="l" t="t" r="r" b="b"/>
              <a:pathLst>
                <a:path w="250190" h="234950">
                  <a:moveTo>
                    <a:pt x="0" y="39116"/>
                  </a:moveTo>
                  <a:lnTo>
                    <a:pt x="3075" y="23895"/>
                  </a:lnTo>
                  <a:lnTo>
                    <a:pt x="11461" y="11461"/>
                  </a:lnTo>
                  <a:lnTo>
                    <a:pt x="23895" y="3075"/>
                  </a:lnTo>
                  <a:lnTo>
                    <a:pt x="39116" y="0"/>
                  </a:lnTo>
                  <a:lnTo>
                    <a:pt x="210820" y="0"/>
                  </a:lnTo>
                  <a:lnTo>
                    <a:pt x="226040" y="3075"/>
                  </a:lnTo>
                  <a:lnTo>
                    <a:pt x="238474" y="11461"/>
                  </a:lnTo>
                  <a:lnTo>
                    <a:pt x="246860" y="23895"/>
                  </a:lnTo>
                  <a:lnTo>
                    <a:pt x="249936" y="39116"/>
                  </a:lnTo>
                  <a:lnTo>
                    <a:pt x="249936" y="195580"/>
                  </a:lnTo>
                  <a:lnTo>
                    <a:pt x="246860" y="210800"/>
                  </a:lnTo>
                  <a:lnTo>
                    <a:pt x="238474" y="223234"/>
                  </a:lnTo>
                  <a:lnTo>
                    <a:pt x="226040" y="231620"/>
                  </a:lnTo>
                  <a:lnTo>
                    <a:pt x="210820" y="234696"/>
                  </a:lnTo>
                  <a:lnTo>
                    <a:pt x="39116" y="234696"/>
                  </a:lnTo>
                  <a:lnTo>
                    <a:pt x="23895" y="231620"/>
                  </a:lnTo>
                  <a:lnTo>
                    <a:pt x="11461" y="223234"/>
                  </a:lnTo>
                  <a:lnTo>
                    <a:pt x="3075" y="210800"/>
                  </a:lnTo>
                  <a:lnTo>
                    <a:pt x="0" y="195580"/>
                  </a:lnTo>
                  <a:lnTo>
                    <a:pt x="0" y="39116"/>
                  </a:lnTo>
                  <a:close/>
                </a:path>
              </a:pathLst>
            </a:custGeom>
            <a:ln w="12192">
              <a:solidFill>
                <a:srgbClr val="687D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44"/>
            <p:cNvSpPr/>
            <p:nvPr/>
          </p:nvSpPr>
          <p:spPr>
            <a:xfrm>
              <a:off x="9690813" y="4310444"/>
              <a:ext cx="148323" cy="10751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45"/>
            <p:cNvSpPr/>
            <p:nvPr/>
          </p:nvSpPr>
          <p:spPr>
            <a:xfrm>
              <a:off x="9690813" y="4310444"/>
              <a:ext cx="148473" cy="107747"/>
            </a:xfrm>
            <a:custGeom>
              <a:avLst/>
              <a:gdLst/>
              <a:ahLst/>
              <a:cxnLst/>
              <a:rect l="l" t="t" r="r" b="b"/>
              <a:pathLst>
                <a:path w="250190" h="233679">
                  <a:moveTo>
                    <a:pt x="0" y="38862"/>
                  </a:moveTo>
                  <a:lnTo>
                    <a:pt x="3053" y="23735"/>
                  </a:lnTo>
                  <a:lnTo>
                    <a:pt x="11382" y="11382"/>
                  </a:lnTo>
                  <a:lnTo>
                    <a:pt x="23735" y="3053"/>
                  </a:lnTo>
                  <a:lnTo>
                    <a:pt x="38862" y="0"/>
                  </a:lnTo>
                  <a:lnTo>
                    <a:pt x="211074" y="0"/>
                  </a:lnTo>
                  <a:lnTo>
                    <a:pt x="226200" y="3053"/>
                  </a:lnTo>
                  <a:lnTo>
                    <a:pt x="238553" y="11382"/>
                  </a:lnTo>
                  <a:lnTo>
                    <a:pt x="246882" y="23735"/>
                  </a:lnTo>
                  <a:lnTo>
                    <a:pt x="249936" y="38862"/>
                  </a:lnTo>
                  <a:lnTo>
                    <a:pt x="249936" y="194310"/>
                  </a:lnTo>
                  <a:lnTo>
                    <a:pt x="246882" y="209436"/>
                  </a:lnTo>
                  <a:lnTo>
                    <a:pt x="238553" y="221789"/>
                  </a:lnTo>
                  <a:lnTo>
                    <a:pt x="226200" y="230118"/>
                  </a:lnTo>
                  <a:lnTo>
                    <a:pt x="211074" y="233172"/>
                  </a:lnTo>
                  <a:lnTo>
                    <a:pt x="38862" y="233172"/>
                  </a:lnTo>
                  <a:lnTo>
                    <a:pt x="23735" y="230118"/>
                  </a:lnTo>
                  <a:lnTo>
                    <a:pt x="11382" y="221789"/>
                  </a:lnTo>
                  <a:lnTo>
                    <a:pt x="3053" y="209436"/>
                  </a:lnTo>
                  <a:lnTo>
                    <a:pt x="0" y="194310"/>
                  </a:lnTo>
                  <a:lnTo>
                    <a:pt x="0" y="38862"/>
                  </a:lnTo>
                  <a:close/>
                </a:path>
              </a:pathLst>
            </a:custGeom>
            <a:ln w="12192">
              <a:solidFill>
                <a:srgbClr val="687D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46"/>
            <p:cNvSpPr/>
            <p:nvPr/>
          </p:nvSpPr>
          <p:spPr>
            <a:xfrm>
              <a:off x="9885260" y="4154445"/>
              <a:ext cx="148322" cy="10821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47"/>
            <p:cNvSpPr/>
            <p:nvPr/>
          </p:nvSpPr>
          <p:spPr>
            <a:xfrm>
              <a:off x="9885260" y="4154445"/>
              <a:ext cx="148473" cy="108333"/>
            </a:xfrm>
            <a:custGeom>
              <a:avLst/>
              <a:gdLst/>
              <a:ahLst/>
              <a:cxnLst/>
              <a:rect l="l" t="t" r="r" b="b"/>
              <a:pathLst>
                <a:path w="250190" h="234950">
                  <a:moveTo>
                    <a:pt x="0" y="39116"/>
                  </a:moveTo>
                  <a:lnTo>
                    <a:pt x="3075" y="23895"/>
                  </a:lnTo>
                  <a:lnTo>
                    <a:pt x="11461" y="11461"/>
                  </a:lnTo>
                  <a:lnTo>
                    <a:pt x="23895" y="3075"/>
                  </a:lnTo>
                  <a:lnTo>
                    <a:pt x="39116" y="0"/>
                  </a:lnTo>
                  <a:lnTo>
                    <a:pt x="210820" y="0"/>
                  </a:lnTo>
                  <a:lnTo>
                    <a:pt x="226040" y="3075"/>
                  </a:lnTo>
                  <a:lnTo>
                    <a:pt x="238474" y="11461"/>
                  </a:lnTo>
                  <a:lnTo>
                    <a:pt x="246860" y="23895"/>
                  </a:lnTo>
                  <a:lnTo>
                    <a:pt x="249935" y="39116"/>
                  </a:lnTo>
                  <a:lnTo>
                    <a:pt x="249935" y="195580"/>
                  </a:lnTo>
                  <a:lnTo>
                    <a:pt x="246860" y="210800"/>
                  </a:lnTo>
                  <a:lnTo>
                    <a:pt x="238474" y="223234"/>
                  </a:lnTo>
                  <a:lnTo>
                    <a:pt x="226040" y="231620"/>
                  </a:lnTo>
                  <a:lnTo>
                    <a:pt x="210820" y="234696"/>
                  </a:lnTo>
                  <a:lnTo>
                    <a:pt x="39116" y="234696"/>
                  </a:lnTo>
                  <a:lnTo>
                    <a:pt x="23895" y="231620"/>
                  </a:lnTo>
                  <a:lnTo>
                    <a:pt x="11461" y="223234"/>
                  </a:lnTo>
                  <a:lnTo>
                    <a:pt x="3075" y="210800"/>
                  </a:lnTo>
                  <a:lnTo>
                    <a:pt x="0" y="195580"/>
                  </a:lnTo>
                  <a:lnTo>
                    <a:pt x="0" y="39116"/>
                  </a:lnTo>
                  <a:close/>
                </a:path>
              </a:pathLst>
            </a:custGeom>
            <a:ln w="12191">
              <a:solidFill>
                <a:srgbClr val="687D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48"/>
            <p:cNvSpPr/>
            <p:nvPr/>
          </p:nvSpPr>
          <p:spPr>
            <a:xfrm>
              <a:off x="9885260" y="4314660"/>
              <a:ext cx="148322" cy="1082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49"/>
            <p:cNvSpPr/>
            <p:nvPr/>
          </p:nvSpPr>
          <p:spPr>
            <a:xfrm>
              <a:off x="9885260" y="4314660"/>
              <a:ext cx="148473" cy="108333"/>
            </a:xfrm>
            <a:custGeom>
              <a:avLst/>
              <a:gdLst/>
              <a:ahLst/>
              <a:cxnLst/>
              <a:rect l="l" t="t" r="r" b="b"/>
              <a:pathLst>
                <a:path w="250190" h="234950">
                  <a:moveTo>
                    <a:pt x="0" y="39115"/>
                  </a:moveTo>
                  <a:lnTo>
                    <a:pt x="3075" y="23895"/>
                  </a:lnTo>
                  <a:lnTo>
                    <a:pt x="11461" y="11461"/>
                  </a:lnTo>
                  <a:lnTo>
                    <a:pt x="23895" y="3075"/>
                  </a:lnTo>
                  <a:lnTo>
                    <a:pt x="39116" y="0"/>
                  </a:lnTo>
                  <a:lnTo>
                    <a:pt x="210820" y="0"/>
                  </a:lnTo>
                  <a:lnTo>
                    <a:pt x="226040" y="3075"/>
                  </a:lnTo>
                  <a:lnTo>
                    <a:pt x="238474" y="11461"/>
                  </a:lnTo>
                  <a:lnTo>
                    <a:pt x="246860" y="23895"/>
                  </a:lnTo>
                  <a:lnTo>
                    <a:pt x="249935" y="39115"/>
                  </a:lnTo>
                  <a:lnTo>
                    <a:pt x="249935" y="195580"/>
                  </a:lnTo>
                  <a:lnTo>
                    <a:pt x="246860" y="210800"/>
                  </a:lnTo>
                  <a:lnTo>
                    <a:pt x="238474" y="223234"/>
                  </a:lnTo>
                  <a:lnTo>
                    <a:pt x="226040" y="231620"/>
                  </a:lnTo>
                  <a:lnTo>
                    <a:pt x="210820" y="234695"/>
                  </a:lnTo>
                  <a:lnTo>
                    <a:pt x="39116" y="234695"/>
                  </a:lnTo>
                  <a:lnTo>
                    <a:pt x="23895" y="231620"/>
                  </a:lnTo>
                  <a:lnTo>
                    <a:pt x="11461" y="223234"/>
                  </a:lnTo>
                  <a:lnTo>
                    <a:pt x="3075" y="210800"/>
                  </a:lnTo>
                  <a:lnTo>
                    <a:pt x="0" y="195580"/>
                  </a:lnTo>
                  <a:lnTo>
                    <a:pt x="0" y="39115"/>
                  </a:lnTo>
                  <a:close/>
                </a:path>
              </a:pathLst>
            </a:custGeom>
            <a:ln w="12192">
              <a:solidFill>
                <a:srgbClr val="687D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50"/>
            <p:cNvSpPr/>
            <p:nvPr/>
          </p:nvSpPr>
          <p:spPr>
            <a:xfrm>
              <a:off x="9772209" y="4013905"/>
              <a:ext cx="149226" cy="10821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51"/>
            <p:cNvSpPr/>
            <p:nvPr/>
          </p:nvSpPr>
          <p:spPr>
            <a:xfrm>
              <a:off x="9772209" y="4013905"/>
              <a:ext cx="149227" cy="108333"/>
            </a:xfrm>
            <a:custGeom>
              <a:avLst/>
              <a:gdLst/>
              <a:ahLst/>
              <a:cxnLst/>
              <a:rect l="l" t="t" r="r" b="b"/>
              <a:pathLst>
                <a:path w="251459" h="234950">
                  <a:moveTo>
                    <a:pt x="0" y="39116"/>
                  </a:moveTo>
                  <a:lnTo>
                    <a:pt x="3075" y="23895"/>
                  </a:lnTo>
                  <a:lnTo>
                    <a:pt x="11461" y="11461"/>
                  </a:lnTo>
                  <a:lnTo>
                    <a:pt x="23895" y="3075"/>
                  </a:lnTo>
                  <a:lnTo>
                    <a:pt x="39116" y="0"/>
                  </a:lnTo>
                  <a:lnTo>
                    <a:pt x="212344" y="0"/>
                  </a:lnTo>
                  <a:lnTo>
                    <a:pt x="227564" y="3075"/>
                  </a:lnTo>
                  <a:lnTo>
                    <a:pt x="239998" y="11461"/>
                  </a:lnTo>
                  <a:lnTo>
                    <a:pt x="248384" y="23895"/>
                  </a:lnTo>
                  <a:lnTo>
                    <a:pt x="251459" y="39116"/>
                  </a:lnTo>
                  <a:lnTo>
                    <a:pt x="251459" y="195580"/>
                  </a:lnTo>
                  <a:lnTo>
                    <a:pt x="248384" y="210800"/>
                  </a:lnTo>
                  <a:lnTo>
                    <a:pt x="239998" y="223234"/>
                  </a:lnTo>
                  <a:lnTo>
                    <a:pt x="227564" y="231620"/>
                  </a:lnTo>
                  <a:lnTo>
                    <a:pt x="212344" y="234696"/>
                  </a:lnTo>
                  <a:lnTo>
                    <a:pt x="39116" y="234696"/>
                  </a:lnTo>
                  <a:lnTo>
                    <a:pt x="23895" y="231620"/>
                  </a:lnTo>
                  <a:lnTo>
                    <a:pt x="11461" y="223234"/>
                  </a:lnTo>
                  <a:lnTo>
                    <a:pt x="3075" y="210800"/>
                  </a:lnTo>
                  <a:lnTo>
                    <a:pt x="0" y="195580"/>
                  </a:lnTo>
                  <a:lnTo>
                    <a:pt x="0" y="39116"/>
                  </a:lnTo>
                  <a:close/>
                </a:path>
              </a:pathLst>
            </a:custGeom>
            <a:ln w="12192">
              <a:solidFill>
                <a:srgbClr val="687D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408183" y="3321370"/>
              <a:ext cx="29284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7408183" y="3897287"/>
              <a:ext cx="29284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9554971" y="2198423"/>
              <a:ext cx="50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API</a:t>
              </a:r>
              <a:endParaRPr lang="it-IT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211228" y="5062156"/>
            <a:ext cx="73032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API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offrono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buon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compresso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OpenSource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le Black-Box 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010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7200" y="718098"/>
            <a:ext cx="9024000" cy="5256001"/>
          </a:xfrm>
        </p:spPr>
        <p:txBody>
          <a:bodyPr>
            <a:normAutofit/>
          </a:bodyPr>
          <a:lstStyle/>
          <a:p>
            <a:r>
              <a:rPr lang="it-IT" sz="2400" dirty="0"/>
              <a:t>Per gestire la complessità servono strumenti per migliorare: </a:t>
            </a:r>
            <a:r>
              <a:rPr lang="it-IT" sz="2400" b="1" dirty="0"/>
              <a:t>comprensione</a:t>
            </a:r>
            <a:r>
              <a:rPr lang="it-IT" sz="2400" dirty="0"/>
              <a:t> e il </a:t>
            </a:r>
            <a:r>
              <a:rPr lang="it-IT" sz="2400" b="1" i="1" dirty="0"/>
              <a:t>controllo</a:t>
            </a:r>
            <a:r>
              <a:rPr lang="it-IT" sz="2400" dirty="0"/>
              <a:t> </a:t>
            </a:r>
            <a:r>
              <a:rPr lang="it-IT" sz="2400" b="1" i="1" dirty="0"/>
              <a:t>della rete </a:t>
            </a:r>
            <a:r>
              <a:rPr lang="it-IT" sz="2400" dirty="0"/>
              <a:t>e dei </a:t>
            </a:r>
            <a:r>
              <a:rPr lang="it-IT" sz="2400" b="1" dirty="0"/>
              <a:t>servizi</a:t>
            </a:r>
          </a:p>
          <a:p>
            <a:endParaRPr lang="it-IT" sz="2400" dirty="0"/>
          </a:p>
          <a:p>
            <a:r>
              <a:rPr lang="it-IT" sz="2400" dirty="0"/>
              <a:t>Anche in questo caso la base è raccogliere e analizzare informazioni provenienti da una molteplicità di sistemi «apparentemente» disgiunti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Tutte le componenti nell’</a:t>
            </a:r>
            <a:r>
              <a:rPr lang="it-IT" sz="2400" dirty="0" err="1"/>
              <a:t>overlay</a:t>
            </a:r>
            <a:r>
              <a:rPr lang="it-IT" sz="2400" dirty="0"/>
              <a:t> che nell’</a:t>
            </a:r>
            <a:r>
              <a:rPr lang="it-IT" sz="2400" dirty="0" err="1"/>
              <a:t>underlay</a:t>
            </a:r>
            <a:r>
              <a:rPr lang="it-IT" sz="2400" dirty="0"/>
              <a:t> </a:t>
            </a:r>
            <a:r>
              <a:rPr lang="it-IT" sz="2400" dirty="0">
                <a:sym typeface="Wingdings" pitchFamily="2" charset="2"/>
              </a:rPr>
              <a:t></a:t>
            </a:r>
            <a:r>
              <a:rPr lang="it-IT" sz="2400" dirty="0"/>
              <a:t> dal server web per il servizi, ai router/</a:t>
            </a:r>
            <a:r>
              <a:rPr lang="it-IT" sz="2400" dirty="0" err="1"/>
              <a:t>switch</a:t>
            </a:r>
            <a:r>
              <a:rPr lang="it-IT" sz="2400" dirty="0"/>
              <a:t>/ottica al generico oggetto «</a:t>
            </a:r>
            <a:r>
              <a:rPr lang="it-IT" sz="2400" dirty="0" err="1"/>
              <a:t>IoT</a:t>
            </a:r>
            <a:r>
              <a:rPr lang="it-IT" sz="2400" dirty="0"/>
              <a:t>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Tutti i componenti non fisici (</a:t>
            </a:r>
            <a:r>
              <a:rPr lang="it-IT" sz="2400" b="1" i="1" dirty="0"/>
              <a:t>software</a:t>
            </a:r>
            <a:r>
              <a:rPr lang="it-IT" sz="2400" dirty="0"/>
              <a:t>) coinvolti nel </a:t>
            </a:r>
            <a:r>
              <a:rPr lang="it-IT" sz="2400" i="1" dirty="0"/>
              <a:t>funzionamento</a:t>
            </a:r>
            <a:r>
              <a:rPr lang="it-IT" sz="2400" dirty="0"/>
              <a:t> e </a:t>
            </a:r>
            <a:r>
              <a:rPr lang="it-IT" sz="2400" i="1" dirty="0"/>
              <a:t>configurazione della rete</a:t>
            </a:r>
            <a:r>
              <a:rPr lang="it-IT" sz="2400" dirty="0"/>
              <a:t> o </a:t>
            </a:r>
            <a:r>
              <a:rPr lang="it-IT" sz="2400" i="1" dirty="0"/>
              <a:t>servizi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r>
              <a:rPr lang="it-IT" sz="2400" dirty="0"/>
              <a:t>                   … ma mantenendo la sicurezza 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funzioni e gli strumenti comuni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"/>
              <a:t>M.Carboni // Scenari futuri della rete // ITNOG5-Bologna, 10/05/2019</a:t>
            </a:r>
            <a:endParaRPr lang="it-IT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t>19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4D1435-F981-3446-8990-F1E731C0B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9636" y="1242570"/>
            <a:ext cx="2263831" cy="1509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971613-B28C-5445-ABB9-48F2E5E05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938" y="4261010"/>
            <a:ext cx="3347969" cy="1349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730DD1-C472-B349-9113-592AA5929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81" y="4869902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2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208">
            <a:extLst>
              <a:ext uri="{FF2B5EF4-FFF2-40B4-BE49-F238E27FC236}">
                <a16:creationId xmlns:a16="http://schemas.microsoft.com/office/drawing/2014/main" id="{571BB734-C8D1-314C-BC3E-85001744D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11" y="2734996"/>
            <a:ext cx="1147209" cy="1399287"/>
          </a:xfrm>
          <a:prstGeom prst="rect">
            <a:avLst/>
          </a:prstGeom>
        </p:spPr>
      </p:pic>
      <p:sp>
        <p:nvSpPr>
          <p:cNvPr id="188" name="Title 187">
            <a:extLst>
              <a:ext uri="{FF2B5EF4-FFF2-40B4-BE49-F238E27FC236}">
                <a16:creationId xmlns:a16="http://schemas.microsoft.com/office/drawing/2014/main" id="{A94349AD-5C46-8C46-AA70-14FB08B8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000"/>
            <a:ext cx="12192000" cy="460800"/>
          </a:xfrm>
        </p:spPr>
        <p:txBody>
          <a:bodyPr/>
          <a:lstStyle/>
          <a:p>
            <a:r>
              <a:rPr lang="it-IT" dirty="0"/>
              <a:t>Cronistoria (1999</a:t>
            </a:r>
            <a:r>
              <a:rPr lang="it-IT" dirty="0">
                <a:sym typeface="Wingdings" pitchFamily="2" charset="2"/>
              </a:rPr>
              <a:t>2019)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D562E-CD47-2648-939E-CF272D1D2B7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"/>
              <a:t>M.Carboni // Scenari futuri della rete // ITNOG5-Bologna, 10/05/2019</a:t>
            </a:r>
            <a:endParaRPr lang="it-IT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1CBE9-2F21-CC4C-97ED-5ED85D806B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t>2</a:t>
            </a:fld>
            <a:endParaRPr lang="it-IT"/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5C5DEDC0-CAE5-EC40-8AB4-1A9471EFA313}"/>
              </a:ext>
            </a:extLst>
          </p:cNvPr>
          <p:cNvGrpSpPr/>
          <p:nvPr/>
        </p:nvGrpSpPr>
        <p:grpSpPr>
          <a:xfrm>
            <a:off x="1290238" y="3202302"/>
            <a:ext cx="1966502" cy="2743896"/>
            <a:chOff x="1290238" y="3202302"/>
            <a:chExt cx="1966502" cy="274389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B464502-3FF7-C14C-86C2-DBE932E9E503}"/>
                </a:ext>
              </a:extLst>
            </p:cNvPr>
            <p:cNvGrpSpPr/>
            <p:nvPr/>
          </p:nvGrpSpPr>
          <p:grpSpPr>
            <a:xfrm>
              <a:off x="2100696" y="3202302"/>
              <a:ext cx="953960" cy="1674740"/>
              <a:chOff x="1991331" y="3336567"/>
              <a:chExt cx="953960" cy="1674740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C53D413E-F385-BA45-9E3B-9D41E8ACAF27}"/>
                  </a:ext>
                </a:extLst>
              </p:cNvPr>
              <p:cNvSpPr/>
              <p:nvPr/>
            </p:nvSpPr>
            <p:spPr>
              <a:xfrm rot="10800000">
                <a:off x="1991331" y="3401017"/>
                <a:ext cx="233315" cy="233315"/>
              </a:xfrm>
              <a:custGeom>
                <a:avLst/>
                <a:gdLst>
                  <a:gd name="connsiteX0" fmla="*/ 1574800 w 1783953"/>
                  <a:gd name="connsiteY0" fmla="*/ 0 h 1783953"/>
                  <a:gd name="connsiteX1" fmla="*/ 1735814 w 1783953"/>
                  <a:gd name="connsiteY1" fmla="*/ 8131 h 1783953"/>
                  <a:gd name="connsiteX2" fmla="*/ 1783953 w 1783953"/>
                  <a:gd name="connsiteY2" fmla="*/ 15478 h 1783953"/>
                  <a:gd name="connsiteX3" fmla="*/ 1783953 w 1783953"/>
                  <a:gd name="connsiteY3" fmla="*/ 438812 h 1783953"/>
                  <a:gd name="connsiteX4" fmla="*/ 1692978 w 1783953"/>
                  <a:gd name="connsiteY4" fmla="*/ 424928 h 1783953"/>
                  <a:gd name="connsiteX5" fmla="*/ 1574800 w 1783953"/>
                  <a:gd name="connsiteY5" fmla="*/ 418960 h 1783953"/>
                  <a:gd name="connsiteX6" fmla="*/ 418960 w 1783953"/>
                  <a:gd name="connsiteY6" fmla="*/ 1574800 h 1783953"/>
                  <a:gd name="connsiteX7" fmla="*/ 440045 w 1783953"/>
                  <a:gd name="connsiteY7" fmla="*/ 1783953 h 1783953"/>
                  <a:gd name="connsiteX8" fmla="*/ 15478 w 1783953"/>
                  <a:gd name="connsiteY8" fmla="*/ 1783953 h 1783953"/>
                  <a:gd name="connsiteX9" fmla="*/ 8131 w 1783953"/>
                  <a:gd name="connsiteY9" fmla="*/ 1735814 h 1783953"/>
                  <a:gd name="connsiteX10" fmla="*/ 0 w 1783953"/>
                  <a:gd name="connsiteY10" fmla="*/ 1574800 h 1783953"/>
                  <a:gd name="connsiteX11" fmla="*/ 1574800 w 1783953"/>
                  <a:gd name="connsiteY11" fmla="*/ 0 h 178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3953" h="1783953">
                    <a:moveTo>
                      <a:pt x="1574800" y="0"/>
                    </a:moveTo>
                    <a:cubicBezTo>
                      <a:pt x="1629159" y="0"/>
                      <a:pt x="1682874" y="2754"/>
                      <a:pt x="1735814" y="8131"/>
                    </a:cubicBezTo>
                    <a:lnTo>
                      <a:pt x="1783953" y="15478"/>
                    </a:lnTo>
                    <a:lnTo>
                      <a:pt x="1783953" y="438812"/>
                    </a:lnTo>
                    <a:lnTo>
                      <a:pt x="1692978" y="424928"/>
                    </a:lnTo>
                    <a:cubicBezTo>
                      <a:pt x="1654122" y="420982"/>
                      <a:pt x="1614697" y="418960"/>
                      <a:pt x="1574800" y="418960"/>
                    </a:cubicBezTo>
                    <a:cubicBezTo>
                      <a:pt x="936447" y="418960"/>
                      <a:pt x="418960" y="936447"/>
                      <a:pt x="418960" y="1574800"/>
                    </a:cubicBezTo>
                    <a:lnTo>
                      <a:pt x="440045" y="1783953"/>
                    </a:lnTo>
                    <a:lnTo>
                      <a:pt x="15478" y="1783953"/>
                    </a:lnTo>
                    <a:lnTo>
                      <a:pt x="8131" y="1735814"/>
                    </a:lnTo>
                    <a:cubicBezTo>
                      <a:pt x="2754" y="1682874"/>
                      <a:pt x="0" y="1629159"/>
                      <a:pt x="0" y="1574800"/>
                    </a:cubicBezTo>
                    <a:cubicBezTo>
                      <a:pt x="0" y="705062"/>
                      <a:pt x="705062" y="0"/>
                      <a:pt x="1574800" y="0"/>
                    </a:cubicBezTo>
                    <a:close/>
                  </a:path>
                </a:pathLst>
              </a:custGeom>
              <a:solidFill>
                <a:srgbClr val="8CE0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AF4424D-FC4F-4C45-9A8B-041C77BDB39A}"/>
                  </a:ext>
                </a:extLst>
              </p:cNvPr>
              <p:cNvSpPr/>
              <p:nvPr/>
            </p:nvSpPr>
            <p:spPr>
              <a:xfrm rot="10800000">
                <a:off x="2177589" y="3401176"/>
                <a:ext cx="521178" cy="54709"/>
              </a:xfrm>
              <a:prstGeom prst="rect">
                <a:avLst/>
              </a:prstGeom>
              <a:solidFill>
                <a:srgbClr val="8CE0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8C192B8C-F566-3447-80DF-8296B405D112}"/>
                  </a:ext>
                </a:extLst>
              </p:cNvPr>
              <p:cNvSpPr/>
              <p:nvPr/>
            </p:nvSpPr>
            <p:spPr>
              <a:xfrm rot="10800000" flipH="1">
                <a:off x="2648084" y="3401017"/>
                <a:ext cx="233045" cy="233315"/>
              </a:xfrm>
              <a:custGeom>
                <a:avLst/>
                <a:gdLst>
                  <a:gd name="connsiteX0" fmla="*/ 1574800 w 1783953"/>
                  <a:gd name="connsiteY0" fmla="*/ 0 h 1783953"/>
                  <a:gd name="connsiteX1" fmla="*/ 1735814 w 1783953"/>
                  <a:gd name="connsiteY1" fmla="*/ 8131 h 1783953"/>
                  <a:gd name="connsiteX2" fmla="*/ 1783953 w 1783953"/>
                  <a:gd name="connsiteY2" fmla="*/ 15478 h 1783953"/>
                  <a:gd name="connsiteX3" fmla="*/ 1783953 w 1783953"/>
                  <a:gd name="connsiteY3" fmla="*/ 438812 h 1783953"/>
                  <a:gd name="connsiteX4" fmla="*/ 1692978 w 1783953"/>
                  <a:gd name="connsiteY4" fmla="*/ 424928 h 1783953"/>
                  <a:gd name="connsiteX5" fmla="*/ 1574800 w 1783953"/>
                  <a:gd name="connsiteY5" fmla="*/ 418960 h 1783953"/>
                  <a:gd name="connsiteX6" fmla="*/ 418960 w 1783953"/>
                  <a:gd name="connsiteY6" fmla="*/ 1574800 h 1783953"/>
                  <a:gd name="connsiteX7" fmla="*/ 440045 w 1783953"/>
                  <a:gd name="connsiteY7" fmla="*/ 1783953 h 1783953"/>
                  <a:gd name="connsiteX8" fmla="*/ 15478 w 1783953"/>
                  <a:gd name="connsiteY8" fmla="*/ 1783953 h 1783953"/>
                  <a:gd name="connsiteX9" fmla="*/ 8131 w 1783953"/>
                  <a:gd name="connsiteY9" fmla="*/ 1735814 h 1783953"/>
                  <a:gd name="connsiteX10" fmla="*/ 0 w 1783953"/>
                  <a:gd name="connsiteY10" fmla="*/ 1574800 h 1783953"/>
                  <a:gd name="connsiteX11" fmla="*/ 1574800 w 1783953"/>
                  <a:gd name="connsiteY11" fmla="*/ 0 h 178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3953" h="1783953">
                    <a:moveTo>
                      <a:pt x="1574800" y="0"/>
                    </a:moveTo>
                    <a:cubicBezTo>
                      <a:pt x="1629159" y="0"/>
                      <a:pt x="1682874" y="2754"/>
                      <a:pt x="1735814" y="8131"/>
                    </a:cubicBezTo>
                    <a:lnTo>
                      <a:pt x="1783953" y="15478"/>
                    </a:lnTo>
                    <a:lnTo>
                      <a:pt x="1783953" y="438812"/>
                    </a:lnTo>
                    <a:lnTo>
                      <a:pt x="1692978" y="424928"/>
                    </a:lnTo>
                    <a:cubicBezTo>
                      <a:pt x="1654122" y="420982"/>
                      <a:pt x="1614697" y="418960"/>
                      <a:pt x="1574800" y="418960"/>
                    </a:cubicBezTo>
                    <a:cubicBezTo>
                      <a:pt x="936447" y="418960"/>
                      <a:pt x="418960" y="936447"/>
                      <a:pt x="418960" y="1574800"/>
                    </a:cubicBezTo>
                    <a:lnTo>
                      <a:pt x="440045" y="1783953"/>
                    </a:lnTo>
                    <a:lnTo>
                      <a:pt x="15478" y="1783953"/>
                    </a:lnTo>
                    <a:lnTo>
                      <a:pt x="8131" y="1735814"/>
                    </a:lnTo>
                    <a:cubicBezTo>
                      <a:pt x="2754" y="1682874"/>
                      <a:pt x="0" y="1629159"/>
                      <a:pt x="0" y="1574800"/>
                    </a:cubicBezTo>
                    <a:cubicBezTo>
                      <a:pt x="0" y="705062"/>
                      <a:pt x="705062" y="0"/>
                      <a:pt x="1574800" y="0"/>
                    </a:cubicBezTo>
                    <a:close/>
                  </a:path>
                </a:pathLst>
              </a:custGeom>
              <a:solidFill>
                <a:srgbClr val="8CE0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FD8F7BA-A13D-3E4A-917E-4E280DB18BC9}"/>
                  </a:ext>
                </a:extLst>
              </p:cNvPr>
              <p:cNvSpPr/>
              <p:nvPr/>
            </p:nvSpPr>
            <p:spPr>
              <a:xfrm rot="10800000" flipH="1">
                <a:off x="2762321" y="3336567"/>
                <a:ext cx="182970" cy="183182"/>
              </a:xfrm>
              <a:prstGeom prst="ellipse">
                <a:avLst/>
              </a:prstGeom>
              <a:solidFill>
                <a:srgbClr val="8CE0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DFCBF3F-069A-C841-A489-B06EA998DDAD}"/>
                  </a:ext>
                </a:extLst>
              </p:cNvPr>
              <p:cNvSpPr/>
              <p:nvPr/>
            </p:nvSpPr>
            <p:spPr>
              <a:xfrm rot="5400000" flipH="1">
                <a:off x="2146178" y="4276357"/>
                <a:ext cx="1415254" cy="54645"/>
              </a:xfrm>
              <a:prstGeom prst="rect">
                <a:avLst/>
              </a:prstGeom>
              <a:solidFill>
                <a:srgbClr val="8CE0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21261BCF-6C07-D642-930D-AB0786B3DAF7}"/>
                </a:ext>
              </a:extLst>
            </p:cNvPr>
            <p:cNvGrpSpPr/>
            <p:nvPr/>
          </p:nvGrpSpPr>
          <p:grpSpPr>
            <a:xfrm rot="10800000">
              <a:off x="2674090" y="4941869"/>
              <a:ext cx="582650" cy="1004329"/>
              <a:chOff x="4130308" y="996540"/>
              <a:chExt cx="582650" cy="1004329"/>
            </a:xfrm>
          </p:grpSpPr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C5076E70-0027-824D-99F1-1FB3B1C3CE2E}"/>
                  </a:ext>
                </a:extLst>
              </p:cNvPr>
              <p:cNvSpPr/>
              <p:nvPr/>
            </p:nvSpPr>
            <p:spPr>
              <a:xfrm rot="10800000">
                <a:off x="4130308" y="996540"/>
                <a:ext cx="582650" cy="1004329"/>
              </a:xfrm>
              <a:custGeom>
                <a:avLst/>
                <a:gdLst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071620 w 1427274"/>
                  <a:gd name="connsiteY6" fmla="*/ 1132569 h 2460229"/>
                  <a:gd name="connsiteX7" fmla="*/ 1112638 w 1427274"/>
                  <a:gd name="connsiteY7" fmla="*/ 1154833 h 2460229"/>
                  <a:gd name="connsiteX8" fmla="*/ 1427274 w 1427274"/>
                  <a:gd name="connsiteY8" fmla="*/ 1746592 h 2460229"/>
                  <a:gd name="connsiteX9" fmla="*/ 713637 w 1427274"/>
                  <a:gd name="connsiteY9" fmla="*/ 2460229 h 2460229"/>
                  <a:gd name="connsiteX10" fmla="*/ 0 w 1427274"/>
                  <a:gd name="connsiteY10" fmla="*/ 1746592 h 2460229"/>
                  <a:gd name="connsiteX11" fmla="*/ 314636 w 1427274"/>
                  <a:gd name="connsiteY11" fmla="*/ 1154833 h 2460229"/>
                  <a:gd name="connsiteX12" fmla="*/ 355653 w 1427274"/>
                  <a:gd name="connsiteY12" fmla="*/ 1132570 h 2460229"/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112638 w 1427274"/>
                  <a:gd name="connsiteY6" fmla="*/ 1154833 h 2460229"/>
                  <a:gd name="connsiteX7" fmla="*/ 1427274 w 1427274"/>
                  <a:gd name="connsiteY7" fmla="*/ 1746592 h 2460229"/>
                  <a:gd name="connsiteX8" fmla="*/ 713637 w 1427274"/>
                  <a:gd name="connsiteY8" fmla="*/ 2460229 h 2460229"/>
                  <a:gd name="connsiteX9" fmla="*/ 0 w 1427274"/>
                  <a:gd name="connsiteY9" fmla="*/ 1746592 h 2460229"/>
                  <a:gd name="connsiteX10" fmla="*/ 314636 w 1427274"/>
                  <a:gd name="connsiteY10" fmla="*/ 1154833 h 2460229"/>
                  <a:gd name="connsiteX11" fmla="*/ 355653 w 1427274"/>
                  <a:gd name="connsiteY11" fmla="*/ 1132570 h 2460229"/>
                  <a:gd name="connsiteX12" fmla="*/ 713637 w 1427274"/>
                  <a:gd name="connsiteY12" fmla="*/ 0 h 2460229"/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112638 w 1427274"/>
                  <a:gd name="connsiteY6" fmla="*/ 1154833 h 2460229"/>
                  <a:gd name="connsiteX7" fmla="*/ 1427274 w 1427274"/>
                  <a:gd name="connsiteY7" fmla="*/ 1746592 h 2460229"/>
                  <a:gd name="connsiteX8" fmla="*/ 713637 w 1427274"/>
                  <a:gd name="connsiteY8" fmla="*/ 2460229 h 2460229"/>
                  <a:gd name="connsiteX9" fmla="*/ 0 w 1427274"/>
                  <a:gd name="connsiteY9" fmla="*/ 1746592 h 2460229"/>
                  <a:gd name="connsiteX10" fmla="*/ 314636 w 1427274"/>
                  <a:gd name="connsiteY10" fmla="*/ 1154833 h 2460229"/>
                  <a:gd name="connsiteX11" fmla="*/ 713637 w 1427274"/>
                  <a:gd name="connsiteY11" fmla="*/ 0 h 246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7274" h="2460229">
                    <a:moveTo>
                      <a:pt x="713638" y="1325798"/>
                    </a:moveTo>
                    <a:cubicBezTo>
                      <a:pt x="481240" y="1325798"/>
                      <a:pt x="292844" y="1514194"/>
                      <a:pt x="292844" y="1746592"/>
                    </a:cubicBezTo>
                    <a:cubicBezTo>
                      <a:pt x="292844" y="1978990"/>
                      <a:pt x="481240" y="2167386"/>
                      <a:pt x="713638" y="2167386"/>
                    </a:cubicBezTo>
                    <a:cubicBezTo>
                      <a:pt x="946036" y="2167386"/>
                      <a:pt x="1134432" y="1978990"/>
                      <a:pt x="1134432" y="1746592"/>
                    </a:cubicBezTo>
                    <a:cubicBezTo>
                      <a:pt x="1134432" y="1514194"/>
                      <a:pt x="946036" y="1325798"/>
                      <a:pt x="713638" y="1325798"/>
                    </a:cubicBezTo>
                    <a:close/>
                    <a:moveTo>
                      <a:pt x="713637" y="0"/>
                    </a:moveTo>
                    <a:lnTo>
                      <a:pt x="1112638" y="1154833"/>
                    </a:lnTo>
                    <a:cubicBezTo>
                      <a:pt x="1302467" y="1283079"/>
                      <a:pt x="1427274" y="1500260"/>
                      <a:pt x="1427274" y="1746592"/>
                    </a:cubicBezTo>
                    <a:cubicBezTo>
                      <a:pt x="1427274" y="2140723"/>
                      <a:pt x="1107768" y="2460229"/>
                      <a:pt x="713637" y="2460229"/>
                    </a:cubicBezTo>
                    <a:cubicBezTo>
                      <a:pt x="319506" y="2460229"/>
                      <a:pt x="0" y="2140723"/>
                      <a:pt x="0" y="1746592"/>
                    </a:cubicBezTo>
                    <a:cubicBezTo>
                      <a:pt x="0" y="1500260"/>
                      <a:pt x="124807" y="1283079"/>
                      <a:pt x="314636" y="1154833"/>
                    </a:cubicBezTo>
                    <a:lnTo>
                      <a:pt x="713637" y="0"/>
                    </a:lnTo>
                    <a:close/>
                  </a:path>
                </a:pathLst>
              </a:custGeom>
              <a:solidFill>
                <a:srgbClr val="8CE0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2EA6F418-E6D1-9643-8F2A-155E0C0FEEE8}"/>
                  </a:ext>
                </a:extLst>
              </p:cNvPr>
              <p:cNvSpPr/>
              <p:nvPr/>
            </p:nvSpPr>
            <p:spPr>
              <a:xfrm rot="10800000">
                <a:off x="4421632" y="996540"/>
                <a:ext cx="291326" cy="1004329"/>
              </a:xfrm>
              <a:custGeom>
                <a:avLst/>
                <a:gdLst>
                  <a:gd name="connsiteX0" fmla="*/ 291325 w 291326"/>
                  <a:gd name="connsiteY0" fmla="*/ 1004329 h 1004329"/>
                  <a:gd name="connsiteX1" fmla="*/ 0 w 291326"/>
                  <a:gd name="connsiteY1" fmla="*/ 713004 h 1004329"/>
                  <a:gd name="connsiteX2" fmla="*/ 128443 w 291326"/>
                  <a:gd name="connsiteY2" fmla="*/ 471433 h 1004329"/>
                  <a:gd name="connsiteX3" fmla="*/ 291325 w 291326"/>
                  <a:gd name="connsiteY3" fmla="*/ 0 h 1004329"/>
                  <a:gd name="connsiteX4" fmla="*/ 291326 w 291326"/>
                  <a:gd name="connsiteY4" fmla="*/ 3 h 1004329"/>
                  <a:gd name="connsiteX5" fmla="*/ 291326 w 291326"/>
                  <a:gd name="connsiteY5" fmla="*/ 541225 h 1004329"/>
                  <a:gd name="connsiteX6" fmla="*/ 291326 w 291326"/>
                  <a:gd name="connsiteY6" fmla="*/ 541225 h 1004329"/>
                  <a:gd name="connsiteX7" fmla="*/ 119547 w 291326"/>
                  <a:gd name="connsiteY7" fmla="*/ 713004 h 1004329"/>
                  <a:gd name="connsiteX8" fmla="*/ 291326 w 291326"/>
                  <a:gd name="connsiteY8" fmla="*/ 884783 h 1004329"/>
                  <a:gd name="connsiteX9" fmla="*/ 291326 w 291326"/>
                  <a:gd name="connsiteY9" fmla="*/ 884783 h 1004329"/>
                  <a:gd name="connsiteX10" fmla="*/ 291326 w 291326"/>
                  <a:gd name="connsiteY10" fmla="*/ 1004329 h 1004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326" h="1004329">
                    <a:moveTo>
                      <a:pt x="291325" y="1004329"/>
                    </a:moveTo>
                    <a:cubicBezTo>
                      <a:pt x="130431" y="1004329"/>
                      <a:pt x="0" y="873898"/>
                      <a:pt x="0" y="713004"/>
                    </a:cubicBezTo>
                    <a:cubicBezTo>
                      <a:pt x="0" y="612445"/>
                      <a:pt x="50950" y="523786"/>
                      <a:pt x="128443" y="471433"/>
                    </a:cubicBezTo>
                    <a:lnTo>
                      <a:pt x="291325" y="0"/>
                    </a:lnTo>
                    <a:lnTo>
                      <a:pt x="291326" y="3"/>
                    </a:lnTo>
                    <a:lnTo>
                      <a:pt x="291326" y="541225"/>
                    </a:lnTo>
                    <a:lnTo>
                      <a:pt x="291326" y="541225"/>
                    </a:lnTo>
                    <a:cubicBezTo>
                      <a:pt x="196455" y="541225"/>
                      <a:pt x="119547" y="618133"/>
                      <a:pt x="119547" y="713004"/>
                    </a:cubicBezTo>
                    <a:cubicBezTo>
                      <a:pt x="119547" y="807875"/>
                      <a:pt x="196455" y="884783"/>
                      <a:pt x="291326" y="884783"/>
                    </a:cubicBezTo>
                    <a:lnTo>
                      <a:pt x="291326" y="884783"/>
                    </a:lnTo>
                    <a:lnTo>
                      <a:pt x="291326" y="1004329"/>
                    </a:lnTo>
                    <a:close/>
                  </a:path>
                </a:pathLst>
              </a:custGeom>
              <a:solidFill>
                <a:schemeClr val="tx1"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9CC5F0D-6E96-404F-AE34-2ACA1D0860A8}"/>
                  </a:ext>
                </a:extLst>
              </p:cNvPr>
              <p:cNvSpPr/>
              <p:nvPr/>
            </p:nvSpPr>
            <p:spPr>
              <a:xfrm rot="10800000">
                <a:off x="4249854" y="1116086"/>
                <a:ext cx="343557" cy="34355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6CAC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3">
                        <a:lumMod val="50000"/>
                      </a:schemeClr>
                    </a:solidFill>
                  </a:rPr>
                  <a:t>2</a:t>
                </a: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E07E4E3-3CC2-E149-86F0-0C919C2FAD67}"/>
                </a:ext>
              </a:extLst>
            </p:cNvPr>
            <p:cNvSpPr txBox="1"/>
            <p:nvPr/>
          </p:nvSpPr>
          <p:spPr>
            <a:xfrm rot="16200000">
              <a:off x="2400339" y="3586605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6CAC57"/>
                  </a:solidFill>
                </a:rPr>
                <a:t>2001</a:t>
              </a: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E94E43E5-B93F-D84B-B09A-4D822144608F}"/>
                </a:ext>
              </a:extLst>
            </p:cNvPr>
            <p:cNvGrpSpPr/>
            <p:nvPr/>
          </p:nvGrpSpPr>
          <p:grpSpPr>
            <a:xfrm>
              <a:off x="1290238" y="3977089"/>
              <a:ext cx="1624800" cy="1412844"/>
              <a:chOff x="1894102" y="4111351"/>
              <a:chExt cx="1624800" cy="1412844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DA00AC78-C1EB-CC49-A068-4AB85EAA5F1C}"/>
                  </a:ext>
                </a:extLst>
              </p:cNvPr>
              <p:cNvSpPr/>
              <p:nvPr/>
            </p:nvSpPr>
            <p:spPr>
              <a:xfrm>
                <a:off x="1894102" y="4323866"/>
                <a:ext cx="162480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2.5G </a:t>
                </a:r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 3 POP c/o GARR</a:t>
                </a:r>
              </a:p>
              <a:p>
                <a:pPr algn="just"/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Il resto della rete GARR-B</a:t>
                </a:r>
              </a:p>
              <a:p>
                <a:pPr marL="171450" indent="-171450" algn="just">
                  <a:buFontTx/>
                  <a:buChar char="-"/>
                </a:pPr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Connessione GEANT 2.5G</a:t>
                </a:r>
              </a:p>
              <a:p>
                <a:pPr marL="171450" indent="-171450">
                  <a:buFontTx/>
                  <a:buChar char="-"/>
                </a:pPr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Global Internet: 622M</a:t>
                </a:r>
                <a:b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</a:br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(30% del costo di rete)</a:t>
                </a:r>
              </a:p>
              <a:p>
                <a:pPr marL="171450" indent="-171450">
                  <a:buFontTx/>
                  <a:buChar char="-"/>
                </a:pPr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Accessi (64k, 2M, 34M, 155M, 1G)</a:t>
                </a:r>
              </a:p>
              <a:p>
                <a:pPr algn="just"/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Modello US centrico</a:t>
                </a: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ABFE0C7-8011-4E4C-A682-2022BD52EDB7}"/>
                  </a:ext>
                </a:extLst>
              </p:cNvPr>
              <p:cNvSpPr/>
              <p:nvPr/>
            </p:nvSpPr>
            <p:spPr>
              <a:xfrm>
                <a:off x="2015078" y="4111351"/>
                <a:ext cx="116249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/>
                  <a:t>Pilot GARR-G</a:t>
                </a:r>
              </a:p>
            </p:txBody>
          </p:sp>
        </p:grp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75B956C6-28A9-8F4E-80B1-E70C322F99DE}"/>
              </a:ext>
            </a:extLst>
          </p:cNvPr>
          <p:cNvGrpSpPr/>
          <p:nvPr/>
        </p:nvGrpSpPr>
        <p:grpSpPr>
          <a:xfrm>
            <a:off x="3160683" y="3199740"/>
            <a:ext cx="1799302" cy="2746457"/>
            <a:chOff x="3160683" y="3199740"/>
            <a:chExt cx="1799302" cy="274645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80DE807-0659-B948-9277-6423C35F10F1}"/>
                </a:ext>
              </a:extLst>
            </p:cNvPr>
            <p:cNvGrpSpPr/>
            <p:nvPr/>
          </p:nvGrpSpPr>
          <p:grpSpPr>
            <a:xfrm>
              <a:off x="3809901" y="3199740"/>
              <a:ext cx="953960" cy="1677302"/>
              <a:chOff x="3700536" y="3334005"/>
              <a:chExt cx="953960" cy="1677302"/>
            </a:xfrm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16EFC03B-3992-4D4F-9FCE-34096639DF1C}"/>
                  </a:ext>
                </a:extLst>
              </p:cNvPr>
              <p:cNvSpPr/>
              <p:nvPr/>
            </p:nvSpPr>
            <p:spPr>
              <a:xfrm rot="10800000">
                <a:off x="3700536" y="3398455"/>
                <a:ext cx="233315" cy="233315"/>
              </a:xfrm>
              <a:custGeom>
                <a:avLst/>
                <a:gdLst>
                  <a:gd name="connsiteX0" fmla="*/ 1574800 w 1783953"/>
                  <a:gd name="connsiteY0" fmla="*/ 0 h 1783953"/>
                  <a:gd name="connsiteX1" fmla="*/ 1735814 w 1783953"/>
                  <a:gd name="connsiteY1" fmla="*/ 8131 h 1783953"/>
                  <a:gd name="connsiteX2" fmla="*/ 1783953 w 1783953"/>
                  <a:gd name="connsiteY2" fmla="*/ 15478 h 1783953"/>
                  <a:gd name="connsiteX3" fmla="*/ 1783953 w 1783953"/>
                  <a:gd name="connsiteY3" fmla="*/ 438812 h 1783953"/>
                  <a:gd name="connsiteX4" fmla="*/ 1692978 w 1783953"/>
                  <a:gd name="connsiteY4" fmla="*/ 424928 h 1783953"/>
                  <a:gd name="connsiteX5" fmla="*/ 1574800 w 1783953"/>
                  <a:gd name="connsiteY5" fmla="*/ 418960 h 1783953"/>
                  <a:gd name="connsiteX6" fmla="*/ 418960 w 1783953"/>
                  <a:gd name="connsiteY6" fmla="*/ 1574800 h 1783953"/>
                  <a:gd name="connsiteX7" fmla="*/ 440045 w 1783953"/>
                  <a:gd name="connsiteY7" fmla="*/ 1783953 h 1783953"/>
                  <a:gd name="connsiteX8" fmla="*/ 15478 w 1783953"/>
                  <a:gd name="connsiteY8" fmla="*/ 1783953 h 1783953"/>
                  <a:gd name="connsiteX9" fmla="*/ 8131 w 1783953"/>
                  <a:gd name="connsiteY9" fmla="*/ 1735814 h 1783953"/>
                  <a:gd name="connsiteX10" fmla="*/ 0 w 1783953"/>
                  <a:gd name="connsiteY10" fmla="*/ 1574800 h 1783953"/>
                  <a:gd name="connsiteX11" fmla="*/ 1574800 w 1783953"/>
                  <a:gd name="connsiteY11" fmla="*/ 0 h 178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3953" h="1783953">
                    <a:moveTo>
                      <a:pt x="1574800" y="0"/>
                    </a:moveTo>
                    <a:cubicBezTo>
                      <a:pt x="1629159" y="0"/>
                      <a:pt x="1682874" y="2754"/>
                      <a:pt x="1735814" y="8131"/>
                    </a:cubicBezTo>
                    <a:lnTo>
                      <a:pt x="1783953" y="15478"/>
                    </a:lnTo>
                    <a:lnTo>
                      <a:pt x="1783953" y="438812"/>
                    </a:lnTo>
                    <a:lnTo>
                      <a:pt x="1692978" y="424928"/>
                    </a:lnTo>
                    <a:cubicBezTo>
                      <a:pt x="1654122" y="420982"/>
                      <a:pt x="1614697" y="418960"/>
                      <a:pt x="1574800" y="418960"/>
                    </a:cubicBezTo>
                    <a:cubicBezTo>
                      <a:pt x="936447" y="418960"/>
                      <a:pt x="418960" y="936447"/>
                      <a:pt x="418960" y="1574800"/>
                    </a:cubicBezTo>
                    <a:lnTo>
                      <a:pt x="440045" y="1783953"/>
                    </a:lnTo>
                    <a:lnTo>
                      <a:pt x="15478" y="1783953"/>
                    </a:lnTo>
                    <a:lnTo>
                      <a:pt x="8131" y="1735814"/>
                    </a:lnTo>
                    <a:cubicBezTo>
                      <a:pt x="2754" y="1682874"/>
                      <a:pt x="0" y="1629159"/>
                      <a:pt x="0" y="1574800"/>
                    </a:cubicBezTo>
                    <a:cubicBezTo>
                      <a:pt x="0" y="705062"/>
                      <a:pt x="705062" y="0"/>
                      <a:pt x="1574800" y="0"/>
                    </a:cubicBezTo>
                    <a:close/>
                  </a:path>
                </a:pathLst>
              </a:custGeom>
              <a:solidFill>
                <a:srgbClr val="B4A7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A2B915A5-8BE5-1042-8684-729D58701772}"/>
                  </a:ext>
                </a:extLst>
              </p:cNvPr>
              <p:cNvSpPr/>
              <p:nvPr/>
            </p:nvSpPr>
            <p:spPr>
              <a:xfrm rot="10800000" flipH="1">
                <a:off x="4357289" y="3398455"/>
                <a:ext cx="233045" cy="233315"/>
              </a:xfrm>
              <a:custGeom>
                <a:avLst/>
                <a:gdLst>
                  <a:gd name="connsiteX0" fmla="*/ 1574800 w 1783953"/>
                  <a:gd name="connsiteY0" fmla="*/ 0 h 1783953"/>
                  <a:gd name="connsiteX1" fmla="*/ 1735814 w 1783953"/>
                  <a:gd name="connsiteY1" fmla="*/ 8131 h 1783953"/>
                  <a:gd name="connsiteX2" fmla="*/ 1783953 w 1783953"/>
                  <a:gd name="connsiteY2" fmla="*/ 15478 h 1783953"/>
                  <a:gd name="connsiteX3" fmla="*/ 1783953 w 1783953"/>
                  <a:gd name="connsiteY3" fmla="*/ 438812 h 1783953"/>
                  <a:gd name="connsiteX4" fmla="*/ 1692978 w 1783953"/>
                  <a:gd name="connsiteY4" fmla="*/ 424928 h 1783953"/>
                  <a:gd name="connsiteX5" fmla="*/ 1574800 w 1783953"/>
                  <a:gd name="connsiteY5" fmla="*/ 418960 h 1783953"/>
                  <a:gd name="connsiteX6" fmla="*/ 418960 w 1783953"/>
                  <a:gd name="connsiteY6" fmla="*/ 1574800 h 1783953"/>
                  <a:gd name="connsiteX7" fmla="*/ 440045 w 1783953"/>
                  <a:gd name="connsiteY7" fmla="*/ 1783953 h 1783953"/>
                  <a:gd name="connsiteX8" fmla="*/ 15478 w 1783953"/>
                  <a:gd name="connsiteY8" fmla="*/ 1783953 h 1783953"/>
                  <a:gd name="connsiteX9" fmla="*/ 8131 w 1783953"/>
                  <a:gd name="connsiteY9" fmla="*/ 1735814 h 1783953"/>
                  <a:gd name="connsiteX10" fmla="*/ 0 w 1783953"/>
                  <a:gd name="connsiteY10" fmla="*/ 1574800 h 1783953"/>
                  <a:gd name="connsiteX11" fmla="*/ 1574800 w 1783953"/>
                  <a:gd name="connsiteY11" fmla="*/ 0 h 178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3953" h="1783953">
                    <a:moveTo>
                      <a:pt x="1574800" y="0"/>
                    </a:moveTo>
                    <a:cubicBezTo>
                      <a:pt x="1629159" y="0"/>
                      <a:pt x="1682874" y="2754"/>
                      <a:pt x="1735814" y="8131"/>
                    </a:cubicBezTo>
                    <a:lnTo>
                      <a:pt x="1783953" y="15478"/>
                    </a:lnTo>
                    <a:lnTo>
                      <a:pt x="1783953" y="438812"/>
                    </a:lnTo>
                    <a:lnTo>
                      <a:pt x="1692978" y="424928"/>
                    </a:lnTo>
                    <a:cubicBezTo>
                      <a:pt x="1654122" y="420982"/>
                      <a:pt x="1614697" y="418960"/>
                      <a:pt x="1574800" y="418960"/>
                    </a:cubicBezTo>
                    <a:cubicBezTo>
                      <a:pt x="936447" y="418960"/>
                      <a:pt x="418960" y="936447"/>
                      <a:pt x="418960" y="1574800"/>
                    </a:cubicBezTo>
                    <a:lnTo>
                      <a:pt x="440045" y="1783953"/>
                    </a:lnTo>
                    <a:lnTo>
                      <a:pt x="15478" y="1783953"/>
                    </a:lnTo>
                    <a:lnTo>
                      <a:pt x="8131" y="1735814"/>
                    </a:lnTo>
                    <a:cubicBezTo>
                      <a:pt x="2754" y="1682874"/>
                      <a:pt x="0" y="1629159"/>
                      <a:pt x="0" y="1574800"/>
                    </a:cubicBezTo>
                    <a:cubicBezTo>
                      <a:pt x="0" y="705062"/>
                      <a:pt x="705062" y="0"/>
                      <a:pt x="1574800" y="0"/>
                    </a:cubicBezTo>
                    <a:close/>
                  </a:path>
                </a:pathLst>
              </a:custGeom>
              <a:solidFill>
                <a:srgbClr val="B4A7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74D9DBDF-6FF3-9340-B5DA-72A0673D8446}"/>
                  </a:ext>
                </a:extLst>
              </p:cNvPr>
              <p:cNvSpPr/>
              <p:nvPr/>
            </p:nvSpPr>
            <p:spPr>
              <a:xfrm rot="10800000" flipH="1">
                <a:off x="4471526" y="3334005"/>
                <a:ext cx="182970" cy="183182"/>
              </a:xfrm>
              <a:prstGeom prst="ellipse">
                <a:avLst/>
              </a:prstGeom>
              <a:solidFill>
                <a:srgbClr val="B4A7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749C0AB-1928-EB44-AF0A-18378CA8D182}"/>
                  </a:ext>
                </a:extLst>
              </p:cNvPr>
              <p:cNvSpPr/>
              <p:nvPr/>
            </p:nvSpPr>
            <p:spPr>
              <a:xfrm rot="5400000" flipH="1">
                <a:off x="3855383" y="4276357"/>
                <a:ext cx="1415254" cy="54645"/>
              </a:xfrm>
              <a:prstGeom prst="rect">
                <a:avLst/>
              </a:prstGeom>
              <a:solidFill>
                <a:srgbClr val="B4A7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2D9E23C-45E3-DA4C-B409-619C307F62D8}"/>
                  </a:ext>
                </a:extLst>
              </p:cNvPr>
              <p:cNvSpPr/>
              <p:nvPr/>
            </p:nvSpPr>
            <p:spPr>
              <a:xfrm rot="10800000">
                <a:off x="3886794" y="3398614"/>
                <a:ext cx="521178" cy="54709"/>
              </a:xfrm>
              <a:prstGeom prst="rect">
                <a:avLst/>
              </a:prstGeom>
              <a:solidFill>
                <a:srgbClr val="B4A7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39180541-172A-294F-A4B1-A6FE7B31EA0D}"/>
                </a:ext>
              </a:extLst>
            </p:cNvPr>
            <p:cNvGrpSpPr/>
            <p:nvPr/>
          </p:nvGrpSpPr>
          <p:grpSpPr>
            <a:xfrm rot="10800000">
              <a:off x="4377335" y="4941868"/>
              <a:ext cx="582650" cy="1004329"/>
              <a:chOff x="4130308" y="996540"/>
              <a:chExt cx="582650" cy="1004329"/>
            </a:xfrm>
          </p:grpSpPr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CF364883-8C7A-AE45-8936-50293883D2E6}"/>
                  </a:ext>
                </a:extLst>
              </p:cNvPr>
              <p:cNvSpPr/>
              <p:nvPr/>
            </p:nvSpPr>
            <p:spPr>
              <a:xfrm rot="10800000">
                <a:off x="4130308" y="996540"/>
                <a:ext cx="582650" cy="1004329"/>
              </a:xfrm>
              <a:custGeom>
                <a:avLst/>
                <a:gdLst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071620 w 1427274"/>
                  <a:gd name="connsiteY6" fmla="*/ 1132569 h 2460229"/>
                  <a:gd name="connsiteX7" fmla="*/ 1112638 w 1427274"/>
                  <a:gd name="connsiteY7" fmla="*/ 1154833 h 2460229"/>
                  <a:gd name="connsiteX8" fmla="*/ 1427274 w 1427274"/>
                  <a:gd name="connsiteY8" fmla="*/ 1746592 h 2460229"/>
                  <a:gd name="connsiteX9" fmla="*/ 713637 w 1427274"/>
                  <a:gd name="connsiteY9" fmla="*/ 2460229 h 2460229"/>
                  <a:gd name="connsiteX10" fmla="*/ 0 w 1427274"/>
                  <a:gd name="connsiteY10" fmla="*/ 1746592 h 2460229"/>
                  <a:gd name="connsiteX11" fmla="*/ 314636 w 1427274"/>
                  <a:gd name="connsiteY11" fmla="*/ 1154833 h 2460229"/>
                  <a:gd name="connsiteX12" fmla="*/ 355653 w 1427274"/>
                  <a:gd name="connsiteY12" fmla="*/ 1132570 h 2460229"/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112638 w 1427274"/>
                  <a:gd name="connsiteY6" fmla="*/ 1154833 h 2460229"/>
                  <a:gd name="connsiteX7" fmla="*/ 1427274 w 1427274"/>
                  <a:gd name="connsiteY7" fmla="*/ 1746592 h 2460229"/>
                  <a:gd name="connsiteX8" fmla="*/ 713637 w 1427274"/>
                  <a:gd name="connsiteY8" fmla="*/ 2460229 h 2460229"/>
                  <a:gd name="connsiteX9" fmla="*/ 0 w 1427274"/>
                  <a:gd name="connsiteY9" fmla="*/ 1746592 h 2460229"/>
                  <a:gd name="connsiteX10" fmla="*/ 314636 w 1427274"/>
                  <a:gd name="connsiteY10" fmla="*/ 1154833 h 2460229"/>
                  <a:gd name="connsiteX11" fmla="*/ 355653 w 1427274"/>
                  <a:gd name="connsiteY11" fmla="*/ 1132570 h 2460229"/>
                  <a:gd name="connsiteX12" fmla="*/ 713637 w 1427274"/>
                  <a:gd name="connsiteY12" fmla="*/ 0 h 2460229"/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112638 w 1427274"/>
                  <a:gd name="connsiteY6" fmla="*/ 1154833 h 2460229"/>
                  <a:gd name="connsiteX7" fmla="*/ 1427274 w 1427274"/>
                  <a:gd name="connsiteY7" fmla="*/ 1746592 h 2460229"/>
                  <a:gd name="connsiteX8" fmla="*/ 713637 w 1427274"/>
                  <a:gd name="connsiteY8" fmla="*/ 2460229 h 2460229"/>
                  <a:gd name="connsiteX9" fmla="*/ 0 w 1427274"/>
                  <a:gd name="connsiteY9" fmla="*/ 1746592 h 2460229"/>
                  <a:gd name="connsiteX10" fmla="*/ 314636 w 1427274"/>
                  <a:gd name="connsiteY10" fmla="*/ 1154833 h 2460229"/>
                  <a:gd name="connsiteX11" fmla="*/ 713637 w 1427274"/>
                  <a:gd name="connsiteY11" fmla="*/ 0 h 246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7274" h="2460229">
                    <a:moveTo>
                      <a:pt x="713638" y="1325798"/>
                    </a:moveTo>
                    <a:cubicBezTo>
                      <a:pt x="481240" y="1325798"/>
                      <a:pt x="292844" y="1514194"/>
                      <a:pt x="292844" y="1746592"/>
                    </a:cubicBezTo>
                    <a:cubicBezTo>
                      <a:pt x="292844" y="1978990"/>
                      <a:pt x="481240" y="2167386"/>
                      <a:pt x="713638" y="2167386"/>
                    </a:cubicBezTo>
                    <a:cubicBezTo>
                      <a:pt x="946036" y="2167386"/>
                      <a:pt x="1134432" y="1978990"/>
                      <a:pt x="1134432" y="1746592"/>
                    </a:cubicBezTo>
                    <a:cubicBezTo>
                      <a:pt x="1134432" y="1514194"/>
                      <a:pt x="946036" y="1325798"/>
                      <a:pt x="713638" y="1325798"/>
                    </a:cubicBezTo>
                    <a:close/>
                    <a:moveTo>
                      <a:pt x="713637" y="0"/>
                    </a:moveTo>
                    <a:lnTo>
                      <a:pt x="1112638" y="1154833"/>
                    </a:lnTo>
                    <a:cubicBezTo>
                      <a:pt x="1302467" y="1283079"/>
                      <a:pt x="1427274" y="1500260"/>
                      <a:pt x="1427274" y="1746592"/>
                    </a:cubicBezTo>
                    <a:cubicBezTo>
                      <a:pt x="1427274" y="2140723"/>
                      <a:pt x="1107768" y="2460229"/>
                      <a:pt x="713637" y="2460229"/>
                    </a:cubicBezTo>
                    <a:cubicBezTo>
                      <a:pt x="319506" y="2460229"/>
                      <a:pt x="0" y="2140723"/>
                      <a:pt x="0" y="1746592"/>
                    </a:cubicBezTo>
                    <a:cubicBezTo>
                      <a:pt x="0" y="1500260"/>
                      <a:pt x="124807" y="1283079"/>
                      <a:pt x="314636" y="1154833"/>
                    </a:cubicBezTo>
                    <a:lnTo>
                      <a:pt x="713637" y="0"/>
                    </a:lnTo>
                    <a:close/>
                  </a:path>
                </a:pathLst>
              </a:custGeom>
              <a:solidFill>
                <a:srgbClr val="B4A7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71E17633-2863-244A-BCC2-B5E4F06A3E2D}"/>
                  </a:ext>
                </a:extLst>
              </p:cNvPr>
              <p:cNvSpPr/>
              <p:nvPr/>
            </p:nvSpPr>
            <p:spPr>
              <a:xfrm rot="10800000">
                <a:off x="4421632" y="996540"/>
                <a:ext cx="291326" cy="1004329"/>
              </a:xfrm>
              <a:custGeom>
                <a:avLst/>
                <a:gdLst>
                  <a:gd name="connsiteX0" fmla="*/ 291325 w 291326"/>
                  <a:gd name="connsiteY0" fmla="*/ 1004329 h 1004329"/>
                  <a:gd name="connsiteX1" fmla="*/ 0 w 291326"/>
                  <a:gd name="connsiteY1" fmla="*/ 713004 h 1004329"/>
                  <a:gd name="connsiteX2" fmla="*/ 128443 w 291326"/>
                  <a:gd name="connsiteY2" fmla="*/ 471433 h 1004329"/>
                  <a:gd name="connsiteX3" fmla="*/ 291325 w 291326"/>
                  <a:gd name="connsiteY3" fmla="*/ 0 h 1004329"/>
                  <a:gd name="connsiteX4" fmla="*/ 291326 w 291326"/>
                  <a:gd name="connsiteY4" fmla="*/ 3 h 1004329"/>
                  <a:gd name="connsiteX5" fmla="*/ 291326 w 291326"/>
                  <a:gd name="connsiteY5" fmla="*/ 541225 h 1004329"/>
                  <a:gd name="connsiteX6" fmla="*/ 291326 w 291326"/>
                  <a:gd name="connsiteY6" fmla="*/ 541225 h 1004329"/>
                  <a:gd name="connsiteX7" fmla="*/ 119547 w 291326"/>
                  <a:gd name="connsiteY7" fmla="*/ 713004 h 1004329"/>
                  <a:gd name="connsiteX8" fmla="*/ 291326 w 291326"/>
                  <a:gd name="connsiteY8" fmla="*/ 884783 h 1004329"/>
                  <a:gd name="connsiteX9" fmla="*/ 291326 w 291326"/>
                  <a:gd name="connsiteY9" fmla="*/ 884783 h 1004329"/>
                  <a:gd name="connsiteX10" fmla="*/ 291326 w 291326"/>
                  <a:gd name="connsiteY10" fmla="*/ 1004329 h 1004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326" h="1004329">
                    <a:moveTo>
                      <a:pt x="291325" y="1004329"/>
                    </a:moveTo>
                    <a:cubicBezTo>
                      <a:pt x="130431" y="1004329"/>
                      <a:pt x="0" y="873898"/>
                      <a:pt x="0" y="713004"/>
                    </a:cubicBezTo>
                    <a:cubicBezTo>
                      <a:pt x="0" y="612445"/>
                      <a:pt x="50950" y="523786"/>
                      <a:pt x="128443" y="471433"/>
                    </a:cubicBezTo>
                    <a:lnTo>
                      <a:pt x="291325" y="0"/>
                    </a:lnTo>
                    <a:lnTo>
                      <a:pt x="291326" y="3"/>
                    </a:lnTo>
                    <a:lnTo>
                      <a:pt x="291326" y="541225"/>
                    </a:lnTo>
                    <a:lnTo>
                      <a:pt x="291326" y="541225"/>
                    </a:lnTo>
                    <a:cubicBezTo>
                      <a:pt x="196455" y="541225"/>
                      <a:pt x="119547" y="618133"/>
                      <a:pt x="119547" y="713004"/>
                    </a:cubicBezTo>
                    <a:cubicBezTo>
                      <a:pt x="119547" y="807875"/>
                      <a:pt x="196455" y="884783"/>
                      <a:pt x="291326" y="884783"/>
                    </a:cubicBezTo>
                    <a:lnTo>
                      <a:pt x="291326" y="884783"/>
                    </a:lnTo>
                    <a:lnTo>
                      <a:pt x="291326" y="1004329"/>
                    </a:lnTo>
                    <a:close/>
                  </a:path>
                </a:pathLst>
              </a:custGeom>
              <a:solidFill>
                <a:schemeClr val="tx1"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DC522EA-0BCC-6541-B557-27943B08A349}"/>
                  </a:ext>
                </a:extLst>
              </p:cNvPr>
              <p:cNvSpPr/>
              <p:nvPr/>
            </p:nvSpPr>
            <p:spPr>
              <a:xfrm rot="10800000">
                <a:off x="4249854" y="1116086"/>
                <a:ext cx="343557" cy="34355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8A80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3">
                        <a:lumMod val="50000"/>
                      </a:schemeClr>
                    </a:solidFill>
                  </a:rPr>
                  <a:t>4</a:t>
                </a:r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772BE09-D206-B74A-98A8-0E00B65F8B76}"/>
                </a:ext>
              </a:extLst>
            </p:cNvPr>
            <p:cNvSpPr txBox="1"/>
            <p:nvPr/>
          </p:nvSpPr>
          <p:spPr>
            <a:xfrm rot="16200000">
              <a:off x="4108368" y="3586605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8A8053"/>
                  </a:solidFill>
                </a:rPr>
                <a:t>2005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A5EE8272-EF94-2140-B1EF-1FCCCC8EF939}"/>
                </a:ext>
              </a:extLst>
            </p:cNvPr>
            <p:cNvGrpSpPr/>
            <p:nvPr/>
          </p:nvGrpSpPr>
          <p:grpSpPr>
            <a:xfrm>
              <a:off x="3160683" y="3977089"/>
              <a:ext cx="1503823" cy="1689843"/>
              <a:chOff x="2015078" y="4111351"/>
              <a:chExt cx="1503823" cy="1689843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9ECE344-C5B5-0D41-BCE4-F88FAD2DB1DE}"/>
                  </a:ext>
                </a:extLst>
              </p:cNvPr>
              <p:cNvSpPr/>
              <p:nvPr/>
            </p:nvSpPr>
            <p:spPr>
              <a:xfrm>
                <a:off x="2015080" y="4323866"/>
                <a:ext cx="1503821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Upgrade di rete a 10G sulla dorsale (4 nodi) ed il grosso dei nodi di accesso a 2.5G.</a:t>
                </a:r>
              </a:p>
              <a:p>
                <a:pPr algn="just"/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Modello piatto, puramente capacitivo basato su IP.</a:t>
                </a:r>
              </a:p>
              <a:p>
                <a:pPr algn="just"/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Acquisto della prima coppia di fibra ottica in IRU (CWDM) </a:t>
                </a:r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 verso GARR-X</a:t>
                </a:r>
              </a:p>
              <a:p>
                <a:pPr algn="just"/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[ATM rappresenta ancora la tecnologia di accesso]</a:t>
                </a:r>
                <a:endParaRPr lang="it-IT" sz="9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706D7EDA-58B8-0449-8F9B-02CCAB35C954}"/>
                  </a:ext>
                </a:extLst>
              </p:cNvPr>
              <p:cNvSpPr/>
              <p:nvPr/>
            </p:nvSpPr>
            <p:spPr>
              <a:xfrm>
                <a:off x="2015078" y="4111351"/>
                <a:ext cx="111440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/>
                  <a:t>GARR-G 10G</a:t>
                </a:r>
              </a:p>
            </p:txBody>
          </p:sp>
        </p:grp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4516E2B0-4841-5349-892E-9623CD30AE82}"/>
              </a:ext>
            </a:extLst>
          </p:cNvPr>
          <p:cNvGrpSpPr/>
          <p:nvPr/>
        </p:nvGrpSpPr>
        <p:grpSpPr>
          <a:xfrm>
            <a:off x="764039" y="862278"/>
            <a:ext cx="1655336" cy="2541952"/>
            <a:chOff x="764039" y="862278"/>
            <a:chExt cx="1655336" cy="254195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E8F7F17-AF76-6541-B725-CBBE329A036E}"/>
                </a:ext>
              </a:extLst>
            </p:cNvPr>
            <p:cNvGrpSpPr/>
            <p:nvPr/>
          </p:nvGrpSpPr>
          <p:grpSpPr>
            <a:xfrm>
              <a:off x="1836725" y="862278"/>
              <a:ext cx="582650" cy="1004329"/>
              <a:chOff x="4130308" y="996540"/>
              <a:chExt cx="582650" cy="1004329"/>
            </a:xfrm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0A0D9274-21DD-8C41-9754-73D32D3FFC10}"/>
                  </a:ext>
                </a:extLst>
              </p:cNvPr>
              <p:cNvSpPr/>
              <p:nvPr/>
            </p:nvSpPr>
            <p:spPr>
              <a:xfrm rot="10800000">
                <a:off x="4130308" y="996540"/>
                <a:ext cx="582650" cy="1004329"/>
              </a:xfrm>
              <a:custGeom>
                <a:avLst/>
                <a:gdLst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071620 w 1427274"/>
                  <a:gd name="connsiteY6" fmla="*/ 1132569 h 2460229"/>
                  <a:gd name="connsiteX7" fmla="*/ 1112638 w 1427274"/>
                  <a:gd name="connsiteY7" fmla="*/ 1154833 h 2460229"/>
                  <a:gd name="connsiteX8" fmla="*/ 1427274 w 1427274"/>
                  <a:gd name="connsiteY8" fmla="*/ 1746592 h 2460229"/>
                  <a:gd name="connsiteX9" fmla="*/ 713637 w 1427274"/>
                  <a:gd name="connsiteY9" fmla="*/ 2460229 h 2460229"/>
                  <a:gd name="connsiteX10" fmla="*/ 0 w 1427274"/>
                  <a:gd name="connsiteY10" fmla="*/ 1746592 h 2460229"/>
                  <a:gd name="connsiteX11" fmla="*/ 314636 w 1427274"/>
                  <a:gd name="connsiteY11" fmla="*/ 1154833 h 2460229"/>
                  <a:gd name="connsiteX12" fmla="*/ 355653 w 1427274"/>
                  <a:gd name="connsiteY12" fmla="*/ 1132570 h 2460229"/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112638 w 1427274"/>
                  <a:gd name="connsiteY6" fmla="*/ 1154833 h 2460229"/>
                  <a:gd name="connsiteX7" fmla="*/ 1427274 w 1427274"/>
                  <a:gd name="connsiteY7" fmla="*/ 1746592 h 2460229"/>
                  <a:gd name="connsiteX8" fmla="*/ 713637 w 1427274"/>
                  <a:gd name="connsiteY8" fmla="*/ 2460229 h 2460229"/>
                  <a:gd name="connsiteX9" fmla="*/ 0 w 1427274"/>
                  <a:gd name="connsiteY9" fmla="*/ 1746592 h 2460229"/>
                  <a:gd name="connsiteX10" fmla="*/ 314636 w 1427274"/>
                  <a:gd name="connsiteY10" fmla="*/ 1154833 h 2460229"/>
                  <a:gd name="connsiteX11" fmla="*/ 355653 w 1427274"/>
                  <a:gd name="connsiteY11" fmla="*/ 1132570 h 2460229"/>
                  <a:gd name="connsiteX12" fmla="*/ 713637 w 1427274"/>
                  <a:gd name="connsiteY12" fmla="*/ 0 h 2460229"/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112638 w 1427274"/>
                  <a:gd name="connsiteY6" fmla="*/ 1154833 h 2460229"/>
                  <a:gd name="connsiteX7" fmla="*/ 1427274 w 1427274"/>
                  <a:gd name="connsiteY7" fmla="*/ 1746592 h 2460229"/>
                  <a:gd name="connsiteX8" fmla="*/ 713637 w 1427274"/>
                  <a:gd name="connsiteY8" fmla="*/ 2460229 h 2460229"/>
                  <a:gd name="connsiteX9" fmla="*/ 0 w 1427274"/>
                  <a:gd name="connsiteY9" fmla="*/ 1746592 h 2460229"/>
                  <a:gd name="connsiteX10" fmla="*/ 314636 w 1427274"/>
                  <a:gd name="connsiteY10" fmla="*/ 1154833 h 2460229"/>
                  <a:gd name="connsiteX11" fmla="*/ 713637 w 1427274"/>
                  <a:gd name="connsiteY11" fmla="*/ 0 h 246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7274" h="2460229">
                    <a:moveTo>
                      <a:pt x="713638" y="1325798"/>
                    </a:moveTo>
                    <a:cubicBezTo>
                      <a:pt x="481240" y="1325798"/>
                      <a:pt x="292844" y="1514194"/>
                      <a:pt x="292844" y="1746592"/>
                    </a:cubicBezTo>
                    <a:cubicBezTo>
                      <a:pt x="292844" y="1978990"/>
                      <a:pt x="481240" y="2167386"/>
                      <a:pt x="713638" y="2167386"/>
                    </a:cubicBezTo>
                    <a:cubicBezTo>
                      <a:pt x="946036" y="2167386"/>
                      <a:pt x="1134432" y="1978990"/>
                      <a:pt x="1134432" y="1746592"/>
                    </a:cubicBezTo>
                    <a:cubicBezTo>
                      <a:pt x="1134432" y="1514194"/>
                      <a:pt x="946036" y="1325798"/>
                      <a:pt x="713638" y="1325798"/>
                    </a:cubicBezTo>
                    <a:close/>
                    <a:moveTo>
                      <a:pt x="713637" y="0"/>
                    </a:moveTo>
                    <a:lnTo>
                      <a:pt x="1112638" y="1154833"/>
                    </a:lnTo>
                    <a:cubicBezTo>
                      <a:pt x="1302467" y="1283079"/>
                      <a:pt x="1427274" y="1500260"/>
                      <a:pt x="1427274" y="1746592"/>
                    </a:cubicBezTo>
                    <a:cubicBezTo>
                      <a:pt x="1427274" y="2140723"/>
                      <a:pt x="1107768" y="2460229"/>
                      <a:pt x="713637" y="2460229"/>
                    </a:cubicBezTo>
                    <a:cubicBezTo>
                      <a:pt x="319506" y="2460229"/>
                      <a:pt x="0" y="2140723"/>
                      <a:pt x="0" y="1746592"/>
                    </a:cubicBezTo>
                    <a:cubicBezTo>
                      <a:pt x="0" y="1500260"/>
                      <a:pt x="124807" y="1283079"/>
                      <a:pt x="314636" y="1154833"/>
                    </a:cubicBezTo>
                    <a:lnTo>
                      <a:pt x="713637" y="0"/>
                    </a:lnTo>
                    <a:close/>
                  </a:path>
                </a:pathLst>
              </a:custGeom>
              <a:solidFill>
                <a:srgbClr val="FF5A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3C4B4FA8-A2A9-7249-8010-AF583FDDE841}"/>
                  </a:ext>
                </a:extLst>
              </p:cNvPr>
              <p:cNvSpPr/>
              <p:nvPr/>
            </p:nvSpPr>
            <p:spPr>
              <a:xfrm rot="10800000">
                <a:off x="4421632" y="996540"/>
                <a:ext cx="291326" cy="1004329"/>
              </a:xfrm>
              <a:custGeom>
                <a:avLst/>
                <a:gdLst>
                  <a:gd name="connsiteX0" fmla="*/ 291325 w 291326"/>
                  <a:gd name="connsiteY0" fmla="*/ 1004329 h 1004329"/>
                  <a:gd name="connsiteX1" fmla="*/ 0 w 291326"/>
                  <a:gd name="connsiteY1" fmla="*/ 713004 h 1004329"/>
                  <a:gd name="connsiteX2" fmla="*/ 128443 w 291326"/>
                  <a:gd name="connsiteY2" fmla="*/ 471433 h 1004329"/>
                  <a:gd name="connsiteX3" fmla="*/ 291325 w 291326"/>
                  <a:gd name="connsiteY3" fmla="*/ 0 h 1004329"/>
                  <a:gd name="connsiteX4" fmla="*/ 291326 w 291326"/>
                  <a:gd name="connsiteY4" fmla="*/ 3 h 1004329"/>
                  <a:gd name="connsiteX5" fmla="*/ 291326 w 291326"/>
                  <a:gd name="connsiteY5" fmla="*/ 541225 h 1004329"/>
                  <a:gd name="connsiteX6" fmla="*/ 291326 w 291326"/>
                  <a:gd name="connsiteY6" fmla="*/ 541225 h 1004329"/>
                  <a:gd name="connsiteX7" fmla="*/ 119547 w 291326"/>
                  <a:gd name="connsiteY7" fmla="*/ 713004 h 1004329"/>
                  <a:gd name="connsiteX8" fmla="*/ 291326 w 291326"/>
                  <a:gd name="connsiteY8" fmla="*/ 884783 h 1004329"/>
                  <a:gd name="connsiteX9" fmla="*/ 291326 w 291326"/>
                  <a:gd name="connsiteY9" fmla="*/ 884783 h 1004329"/>
                  <a:gd name="connsiteX10" fmla="*/ 291326 w 291326"/>
                  <a:gd name="connsiteY10" fmla="*/ 1004329 h 1004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326" h="1004329">
                    <a:moveTo>
                      <a:pt x="291325" y="1004329"/>
                    </a:moveTo>
                    <a:cubicBezTo>
                      <a:pt x="130431" y="1004329"/>
                      <a:pt x="0" y="873898"/>
                      <a:pt x="0" y="713004"/>
                    </a:cubicBezTo>
                    <a:cubicBezTo>
                      <a:pt x="0" y="612445"/>
                      <a:pt x="50950" y="523786"/>
                      <a:pt x="128443" y="471433"/>
                    </a:cubicBezTo>
                    <a:lnTo>
                      <a:pt x="291325" y="0"/>
                    </a:lnTo>
                    <a:lnTo>
                      <a:pt x="291326" y="3"/>
                    </a:lnTo>
                    <a:lnTo>
                      <a:pt x="291326" y="541225"/>
                    </a:lnTo>
                    <a:lnTo>
                      <a:pt x="291326" y="541225"/>
                    </a:lnTo>
                    <a:cubicBezTo>
                      <a:pt x="196455" y="541225"/>
                      <a:pt x="119547" y="618133"/>
                      <a:pt x="119547" y="713004"/>
                    </a:cubicBezTo>
                    <a:cubicBezTo>
                      <a:pt x="119547" y="807875"/>
                      <a:pt x="196455" y="884783"/>
                      <a:pt x="291326" y="884783"/>
                    </a:cubicBezTo>
                    <a:lnTo>
                      <a:pt x="291326" y="884783"/>
                    </a:lnTo>
                    <a:lnTo>
                      <a:pt x="291326" y="1004329"/>
                    </a:lnTo>
                    <a:close/>
                  </a:path>
                </a:pathLst>
              </a:custGeom>
              <a:solidFill>
                <a:schemeClr val="tx1"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F90FA9C9-8BF7-054F-B4FC-C52A58109F48}"/>
                  </a:ext>
                </a:extLst>
              </p:cNvPr>
              <p:cNvSpPr/>
              <p:nvPr/>
            </p:nvSpPr>
            <p:spPr>
              <a:xfrm rot="10800000">
                <a:off x="4249854" y="1116086"/>
                <a:ext cx="343557" cy="34355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C445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799999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dirty="0">
                    <a:solidFill>
                      <a:schemeClr val="accent3">
                        <a:lumMod val="50000"/>
                      </a:schemeClr>
                    </a:solidFill>
                  </a:rPr>
                  <a:t>1</a:t>
                </a: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7DA595EF-AE90-C049-8CEA-E48AC3BD25CD}"/>
                </a:ext>
              </a:extLst>
            </p:cNvPr>
            <p:cNvGrpSpPr/>
            <p:nvPr/>
          </p:nvGrpSpPr>
          <p:grpSpPr>
            <a:xfrm>
              <a:off x="1239592" y="1926376"/>
              <a:ext cx="980053" cy="1477854"/>
              <a:chOff x="1130224" y="2060641"/>
              <a:chExt cx="980053" cy="1477854"/>
            </a:xfrm>
          </p:grpSpPr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B3A3F18D-1721-5448-B919-A7A5E5412169}"/>
                  </a:ext>
                </a:extLst>
              </p:cNvPr>
              <p:cNvSpPr/>
              <p:nvPr/>
            </p:nvSpPr>
            <p:spPr>
              <a:xfrm>
                <a:off x="1812725" y="3221984"/>
                <a:ext cx="233315" cy="233315"/>
              </a:xfrm>
              <a:custGeom>
                <a:avLst/>
                <a:gdLst>
                  <a:gd name="connsiteX0" fmla="*/ 1574800 w 1783953"/>
                  <a:gd name="connsiteY0" fmla="*/ 0 h 1783953"/>
                  <a:gd name="connsiteX1" fmla="*/ 1735814 w 1783953"/>
                  <a:gd name="connsiteY1" fmla="*/ 8131 h 1783953"/>
                  <a:gd name="connsiteX2" fmla="*/ 1783953 w 1783953"/>
                  <a:gd name="connsiteY2" fmla="*/ 15478 h 1783953"/>
                  <a:gd name="connsiteX3" fmla="*/ 1783953 w 1783953"/>
                  <a:gd name="connsiteY3" fmla="*/ 438812 h 1783953"/>
                  <a:gd name="connsiteX4" fmla="*/ 1692978 w 1783953"/>
                  <a:gd name="connsiteY4" fmla="*/ 424928 h 1783953"/>
                  <a:gd name="connsiteX5" fmla="*/ 1574800 w 1783953"/>
                  <a:gd name="connsiteY5" fmla="*/ 418960 h 1783953"/>
                  <a:gd name="connsiteX6" fmla="*/ 418960 w 1783953"/>
                  <a:gd name="connsiteY6" fmla="*/ 1574800 h 1783953"/>
                  <a:gd name="connsiteX7" fmla="*/ 440045 w 1783953"/>
                  <a:gd name="connsiteY7" fmla="*/ 1783953 h 1783953"/>
                  <a:gd name="connsiteX8" fmla="*/ 15478 w 1783953"/>
                  <a:gd name="connsiteY8" fmla="*/ 1783953 h 1783953"/>
                  <a:gd name="connsiteX9" fmla="*/ 8131 w 1783953"/>
                  <a:gd name="connsiteY9" fmla="*/ 1735814 h 1783953"/>
                  <a:gd name="connsiteX10" fmla="*/ 0 w 1783953"/>
                  <a:gd name="connsiteY10" fmla="*/ 1574800 h 1783953"/>
                  <a:gd name="connsiteX11" fmla="*/ 1574800 w 1783953"/>
                  <a:gd name="connsiteY11" fmla="*/ 0 h 178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3953" h="1783953">
                    <a:moveTo>
                      <a:pt x="1574800" y="0"/>
                    </a:moveTo>
                    <a:cubicBezTo>
                      <a:pt x="1629159" y="0"/>
                      <a:pt x="1682874" y="2754"/>
                      <a:pt x="1735814" y="8131"/>
                    </a:cubicBezTo>
                    <a:lnTo>
                      <a:pt x="1783953" y="15478"/>
                    </a:lnTo>
                    <a:lnTo>
                      <a:pt x="1783953" y="438812"/>
                    </a:lnTo>
                    <a:lnTo>
                      <a:pt x="1692978" y="424928"/>
                    </a:lnTo>
                    <a:cubicBezTo>
                      <a:pt x="1654122" y="420982"/>
                      <a:pt x="1614697" y="418960"/>
                      <a:pt x="1574800" y="418960"/>
                    </a:cubicBezTo>
                    <a:cubicBezTo>
                      <a:pt x="936447" y="418960"/>
                      <a:pt x="418960" y="936447"/>
                      <a:pt x="418960" y="1574800"/>
                    </a:cubicBezTo>
                    <a:lnTo>
                      <a:pt x="440045" y="1783953"/>
                    </a:lnTo>
                    <a:lnTo>
                      <a:pt x="15478" y="1783953"/>
                    </a:lnTo>
                    <a:lnTo>
                      <a:pt x="8131" y="1735814"/>
                    </a:lnTo>
                    <a:cubicBezTo>
                      <a:pt x="2754" y="1682874"/>
                      <a:pt x="0" y="1629159"/>
                      <a:pt x="0" y="1574800"/>
                    </a:cubicBezTo>
                    <a:cubicBezTo>
                      <a:pt x="0" y="705062"/>
                      <a:pt x="705062" y="0"/>
                      <a:pt x="1574800" y="0"/>
                    </a:cubicBezTo>
                    <a:close/>
                  </a:path>
                </a:pathLst>
              </a:custGeom>
              <a:solidFill>
                <a:srgbClr val="FF5A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766D50D8-2D6D-DB42-9322-B4559AB47B6F}"/>
                  </a:ext>
                </a:extLst>
              </p:cNvPr>
              <p:cNvSpPr/>
              <p:nvPr/>
            </p:nvSpPr>
            <p:spPr>
              <a:xfrm>
                <a:off x="1338605" y="3400431"/>
                <a:ext cx="521178" cy="54709"/>
              </a:xfrm>
              <a:prstGeom prst="rect">
                <a:avLst/>
              </a:prstGeom>
              <a:solidFill>
                <a:srgbClr val="FF5A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ED27640F-D5B5-8844-8AB3-A55AFE4DF5F6}"/>
                  </a:ext>
                </a:extLst>
              </p:cNvPr>
              <p:cNvSpPr/>
              <p:nvPr/>
            </p:nvSpPr>
            <p:spPr>
              <a:xfrm>
                <a:off x="1927095" y="3336567"/>
                <a:ext cx="183182" cy="183182"/>
              </a:xfrm>
              <a:prstGeom prst="ellipse">
                <a:avLst/>
              </a:prstGeom>
              <a:solidFill>
                <a:srgbClr val="FF5A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29FEC557-4F70-6343-A9C5-76180C5F0B6F}"/>
                  </a:ext>
                </a:extLst>
              </p:cNvPr>
              <p:cNvSpPr/>
              <p:nvPr/>
            </p:nvSpPr>
            <p:spPr>
              <a:xfrm>
                <a:off x="1130224" y="3317076"/>
                <a:ext cx="221419" cy="221419"/>
              </a:xfrm>
              <a:prstGeom prst="ellipse">
                <a:avLst/>
              </a:prstGeom>
              <a:solidFill>
                <a:srgbClr val="FF5A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FD81CC7C-9575-2A4B-BDD6-60412E49DCF0}"/>
                  </a:ext>
                </a:extLst>
              </p:cNvPr>
              <p:cNvSpPr/>
              <p:nvPr/>
            </p:nvSpPr>
            <p:spPr>
              <a:xfrm rot="5400000">
                <a:off x="1419898" y="2632073"/>
                <a:ext cx="1197574" cy="54709"/>
              </a:xfrm>
              <a:prstGeom prst="rect">
                <a:avLst/>
              </a:prstGeom>
              <a:solidFill>
                <a:srgbClr val="FF5A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294872D-1547-9A45-96A5-4ED82AEEB3A3}"/>
                </a:ext>
              </a:extLst>
            </p:cNvPr>
            <p:cNvSpPr txBox="1"/>
            <p:nvPr/>
          </p:nvSpPr>
          <p:spPr>
            <a:xfrm rot="16200000">
              <a:off x="1572904" y="2608844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44549"/>
                  </a:solidFill>
                </a:rPr>
                <a:t>1999</a:t>
              </a:r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0D18AD82-15A4-194F-B4F4-D39A197009D0}"/>
                </a:ext>
              </a:extLst>
            </p:cNvPr>
            <p:cNvGrpSpPr/>
            <p:nvPr/>
          </p:nvGrpSpPr>
          <p:grpSpPr>
            <a:xfrm>
              <a:off x="764039" y="1264320"/>
              <a:ext cx="1290655" cy="1412844"/>
              <a:chOff x="1967318" y="4111351"/>
              <a:chExt cx="1410286" cy="1412844"/>
            </a:xfrm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F64841FE-910C-5A43-9382-72F8ECC81BC3}"/>
                  </a:ext>
                </a:extLst>
              </p:cNvPr>
              <p:cNvSpPr/>
              <p:nvPr/>
            </p:nvSpPr>
            <p:spPr>
              <a:xfrm>
                <a:off x="1967318" y="4323866"/>
                <a:ext cx="1410286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155M full-mesh 4 </a:t>
                </a:r>
                <a:r>
                  <a:rPr lang="en-US" sz="9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nodi</a:t>
                </a:r>
                <a:endPara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r>
                  <a:rPr lang="en-US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(ATM 34M, 155M)</a:t>
                </a:r>
              </a:p>
              <a:p>
                <a:r>
                  <a:rPr lang="en-US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c/o Telecom Italia</a:t>
                </a:r>
              </a:p>
              <a:p>
                <a:r>
                  <a:rPr lang="en-US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Global Internet: 45M</a:t>
                </a:r>
                <a:r>
                  <a:rPr lang="en-US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155M</a:t>
                </a:r>
              </a:p>
              <a:p>
                <a:endPara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sym typeface="Wingdings" pitchFamily="2" charset="2"/>
                </a:endParaRPr>
              </a:p>
              <a:p>
                <a:r>
                  <a:rPr lang="en-US" sz="9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Accessi</a:t>
                </a:r>
                <a:r>
                  <a:rPr lang="en-US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: 64k, 2M, 34M, 155M</a:t>
                </a:r>
                <a:r>
                  <a:rPr lang="en-US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2C9515C-EE4D-034F-B071-8287CE29E723}"/>
                  </a:ext>
                </a:extLst>
              </p:cNvPr>
              <p:cNvSpPr/>
              <p:nvPr/>
            </p:nvSpPr>
            <p:spPr>
              <a:xfrm>
                <a:off x="2015078" y="4111351"/>
                <a:ext cx="76495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/>
                  <a:t>GARR-B</a:t>
                </a:r>
              </a:p>
            </p:txBody>
          </p:sp>
        </p:grp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2B44771D-FFF7-EB40-A525-9A60573767B4}"/>
              </a:ext>
            </a:extLst>
          </p:cNvPr>
          <p:cNvGrpSpPr/>
          <p:nvPr/>
        </p:nvGrpSpPr>
        <p:grpSpPr>
          <a:xfrm>
            <a:off x="3998528" y="862278"/>
            <a:ext cx="1821758" cy="2523206"/>
            <a:chOff x="3998528" y="862278"/>
            <a:chExt cx="1821758" cy="25232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A16D0A7-34D3-1749-9218-E930F3C2DD65}"/>
                </a:ext>
              </a:extLst>
            </p:cNvPr>
            <p:cNvGrpSpPr/>
            <p:nvPr/>
          </p:nvGrpSpPr>
          <p:grpSpPr>
            <a:xfrm>
              <a:off x="4664503" y="1929016"/>
              <a:ext cx="953960" cy="1456468"/>
              <a:chOff x="4555138" y="2063281"/>
              <a:chExt cx="953960" cy="1456468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96A033CA-9F94-EE4E-9C8A-C52B17FB2625}"/>
                  </a:ext>
                </a:extLst>
              </p:cNvPr>
              <p:cNvSpPr/>
              <p:nvPr/>
            </p:nvSpPr>
            <p:spPr>
              <a:xfrm rot="10800000" flipH="1" flipV="1">
                <a:off x="5211891" y="3222510"/>
                <a:ext cx="233045" cy="232903"/>
              </a:xfrm>
              <a:custGeom>
                <a:avLst/>
                <a:gdLst>
                  <a:gd name="connsiteX0" fmla="*/ 1574800 w 1783953"/>
                  <a:gd name="connsiteY0" fmla="*/ 0 h 1783953"/>
                  <a:gd name="connsiteX1" fmla="*/ 1735814 w 1783953"/>
                  <a:gd name="connsiteY1" fmla="*/ 8131 h 1783953"/>
                  <a:gd name="connsiteX2" fmla="*/ 1783953 w 1783953"/>
                  <a:gd name="connsiteY2" fmla="*/ 15478 h 1783953"/>
                  <a:gd name="connsiteX3" fmla="*/ 1783953 w 1783953"/>
                  <a:gd name="connsiteY3" fmla="*/ 438812 h 1783953"/>
                  <a:gd name="connsiteX4" fmla="*/ 1692978 w 1783953"/>
                  <a:gd name="connsiteY4" fmla="*/ 424928 h 1783953"/>
                  <a:gd name="connsiteX5" fmla="*/ 1574800 w 1783953"/>
                  <a:gd name="connsiteY5" fmla="*/ 418960 h 1783953"/>
                  <a:gd name="connsiteX6" fmla="*/ 418960 w 1783953"/>
                  <a:gd name="connsiteY6" fmla="*/ 1574800 h 1783953"/>
                  <a:gd name="connsiteX7" fmla="*/ 440045 w 1783953"/>
                  <a:gd name="connsiteY7" fmla="*/ 1783953 h 1783953"/>
                  <a:gd name="connsiteX8" fmla="*/ 15478 w 1783953"/>
                  <a:gd name="connsiteY8" fmla="*/ 1783953 h 1783953"/>
                  <a:gd name="connsiteX9" fmla="*/ 8131 w 1783953"/>
                  <a:gd name="connsiteY9" fmla="*/ 1735814 h 1783953"/>
                  <a:gd name="connsiteX10" fmla="*/ 0 w 1783953"/>
                  <a:gd name="connsiteY10" fmla="*/ 1574800 h 1783953"/>
                  <a:gd name="connsiteX11" fmla="*/ 1574800 w 1783953"/>
                  <a:gd name="connsiteY11" fmla="*/ 0 h 178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3953" h="1783953">
                    <a:moveTo>
                      <a:pt x="1574800" y="0"/>
                    </a:moveTo>
                    <a:cubicBezTo>
                      <a:pt x="1629159" y="0"/>
                      <a:pt x="1682874" y="2754"/>
                      <a:pt x="1735814" y="8131"/>
                    </a:cubicBezTo>
                    <a:lnTo>
                      <a:pt x="1783953" y="15478"/>
                    </a:lnTo>
                    <a:lnTo>
                      <a:pt x="1783953" y="438812"/>
                    </a:lnTo>
                    <a:lnTo>
                      <a:pt x="1692978" y="424928"/>
                    </a:lnTo>
                    <a:cubicBezTo>
                      <a:pt x="1654122" y="420982"/>
                      <a:pt x="1614697" y="418960"/>
                      <a:pt x="1574800" y="418960"/>
                    </a:cubicBezTo>
                    <a:cubicBezTo>
                      <a:pt x="936447" y="418960"/>
                      <a:pt x="418960" y="936447"/>
                      <a:pt x="418960" y="1574800"/>
                    </a:cubicBezTo>
                    <a:lnTo>
                      <a:pt x="440045" y="1783953"/>
                    </a:lnTo>
                    <a:lnTo>
                      <a:pt x="15478" y="1783953"/>
                    </a:lnTo>
                    <a:lnTo>
                      <a:pt x="8131" y="1735814"/>
                    </a:lnTo>
                    <a:cubicBezTo>
                      <a:pt x="2754" y="1682874"/>
                      <a:pt x="0" y="1629159"/>
                      <a:pt x="0" y="1574800"/>
                    </a:cubicBezTo>
                    <a:cubicBezTo>
                      <a:pt x="0" y="705062"/>
                      <a:pt x="705062" y="0"/>
                      <a:pt x="1574800" y="0"/>
                    </a:cubicBezTo>
                    <a:close/>
                  </a:path>
                </a:pathLst>
              </a:custGeom>
              <a:solidFill>
                <a:srgbClr val="FFB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E19477E-1BF1-6C43-B0A7-DCD3C98D73CC}"/>
                  </a:ext>
                </a:extLst>
              </p:cNvPr>
              <p:cNvSpPr/>
              <p:nvPr/>
            </p:nvSpPr>
            <p:spPr>
              <a:xfrm rot="10800000" flipH="1" flipV="1">
                <a:off x="5326128" y="3336890"/>
                <a:ext cx="182970" cy="182859"/>
              </a:xfrm>
              <a:prstGeom prst="ellipse">
                <a:avLst/>
              </a:prstGeom>
              <a:solidFill>
                <a:srgbClr val="FFB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CDF0AFE3-DCD8-A040-A809-BE6C843C4340}"/>
                  </a:ext>
                </a:extLst>
              </p:cNvPr>
              <p:cNvSpPr/>
              <p:nvPr/>
            </p:nvSpPr>
            <p:spPr>
              <a:xfrm rot="10800000" flipV="1">
                <a:off x="4555138" y="3222510"/>
                <a:ext cx="233315" cy="232903"/>
              </a:xfrm>
              <a:custGeom>
                <a:avLst/>
                <a:gdLst>
                  <a:gd name="connsiteX0" fmla="*/ 1574800 w 1783953"/>
                  <a:gd name="connsiteY0" fmla="*/ 0 h 1783953"/>
                  <a:gd name="connsiteX1" fmla="*/ 1735814 w 1783953"/>
                  <a:gd name="connsiteY1" fmla="*/ 8131 h 1783953"/>
                  <a:gd name="connsiteX2" fmla="*/ 1783953 w 1783953"/>
                  <a:gd name="connsiteY2" fmla="*/ 15478 h 1783953"/>
                  <a:gd name="connsiteX3" fmla="*/ 1783953 w 1783953"/>
                  <a:gd name="connsiteY3" fmla="*/ 438812 h 1783953"/>
                  <a:gd name="connsiteX4" fmla="*/ 1692978 w 1783953"/>
                  <a:gd name="connsiteY4" fmla="*/ 424928 h 1783953"/>
                  <a:gd name="connsiteX5" fmla="*/ 1574800 w 1783953"/>
                  <a:gd name="connsiteY5" fmla="*/ 418960 h 1783953"/>
                  <a:gd name="connsiteX6" fmla="*/ 418960 w 1783953"/>
                  <a:gd name="connsiteY6" fmla="*/ 1574800 h 1783953"/>
                  <a:gd name="connsiteX7" fmla="*/ 440045 w 1783953"/>
                  <a:gd name="connsiteY7" fmla="*/ 1783953 h 1783953"/>
                  <a:gd name="connsiteX8" fmla="*/ 15478 w 1783953"/>
                  <a:gd name="connsiteY8" fmla="*/ 1783953 h 1783953"/>
                  <a:gd name="connsiteX9" fmla="*/ 8131 w 1783953"/>
                  <a:gd name="connsiteY9" fmla="*/ 1735814 h 1783953"/>
                  <a:gd name="connsiteX10" fmla="*/ 0 w 1783953"/>
                  <a:gd name="connsiteY10" fmla="*/ 1574800 h 1783953"/>
                  <a:gd name="connsiteX11" fmla="*/ 1574800 w 1783953"/>
                  <a:gd name="connsiteY11" fmla="*/ 0 h 178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3953" h="1783953">
                    <a:moveTo>
                      <a:pt x="1574800" y="0"/>
                    </a:moveTo>
                    <a:cubicBezTo>
                      <a:pt x="1629159" y="0"/>
                      <a:pt x="1682874" y="2754"/>
                      <a:pt x="1735814" y="8131"/>
                    </a:cubicBezTo>
                    <a:lnTo>
                      <a:pt x="1783953" y="15478"/>
                    </a:lnTo>
                    <a:lnTo>
                      <a:pt x="1783953" y="438812"/>
                    </a:lnTo>
                    <a:lnTo>
                      <a:pt x="1692978" y="424928"/>
                    </a:lnTo>
                    <a:cubicBezTo>
                      <a:pt x="1654122" y="420982"/>
                      <a:pt x="1614697" y="418960"/>
                      <a:pt x="1574800" y="418960"/>
                    </a:cubicBezTo>
                    <a:cubicBezTo>
                      <a:pt x="936447" y="418960"/>
                      <a:pt x="418960" y="936447"/>
                      <a:pt x="418960" y="1574800"/>
                    </a:cubicBezTo>
                    <a:lnTo>
                      <a:pt x="440045" y="1783953"/>
                    </a:lnTo>
                    <a:lnTo>
                      <a:pt x="15478" y="1783953"/>
                    </a:lnTo>
                    <a:lnTo>
                      <a:pt x="8131" y="1735814"/>
                    </a:lnTo>
                    <a:cubicBezTo>
                      <a:pt x="2754" y="1682874"/>
                      <a:pt x="0" y="1629159"/>
                      <a:pt x="0" y="1574800"/>
                    </a:cubicBezTo>
                    <a:cubicBezTo>
                      <a:pt x="0" y="705062"/>
                      <a:pt x="705062" y="0"/>
                      <a:pt x="1574800" y="0"/>
                    </a:cubicBezTo>
                    <a:close/>
                  </a:path>
                </a:pathLst>
              </a:custGeom>
              <a:solidFill>
                <a:srgbClr val="FFB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FBB5E2C-2D23-9040-9100-9C781E0D1065}"/>
                  </a:ext>
                </a:extLst>
              </p:cNvPr>
              <p:cNvSpPr/>
              <p:nvPr/>
            </p:nvSpPr>
            <p:spPr>
              <a:xfrm rot="10800000" flipV="1">
                <a:off x="4741396" y="3400643"/>
                <a:ext cx="521178" cy="54612"/>
              </a:xfrm>
              <a:prstGeom prst="rect">
                <a:avLst/>
              </a:prstGeom>
              <a:solidFill>
                <a:srgbClr val="FFB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A29539C-E71A-6F40-BC40-559FC44FEFD0}"/>
                  </a:ext>
                </a:extLst>
              </p:cNvPr>
              <p:cNvSpPr/>
              <p:nvPr/>
            </p:nvSpPr>
            <p:spPr>
              <a:xfrm rot="16200000" flipH="1" flipV="1">
                <a:off x="4819882" y="2633688"/>
                <a:ext cx="1195459" cy="54645"/>
              </a:xfrm>
              <a:prstGeom prst="rect">
                <a:avLst/>
              </a:prstGeom>
              <a:solidFill>
                <a:srgbClr val="FFB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3F29170-EECF-F941-80A1-9279A920A41E}"/>
                </a:ext>
              </a:extLst>
            </p:cNvPr>
            <p:cNvGrpSpPr/>
            <p:nvPr/>
          </p:nvGrpSpPr>
          <p:grpSpPr>
            <a:xfrm>
              <a:off x="5237636" y="862278"/>
              <a:ext cx="582650" cy="1004329"/>
              <a:chOff x="4130308" y="996540"/>
              <a:chExt cx="582650" cy="1004329"/>
            </a:xfrm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48A91DED-72C6-7D4B-9480-A595F21563C0}"/>
                  </a:ext>
                </a:extLst>
              </p:cNvPr>
              <p:cNvSpPr/>
              <p:nvPr/>
            </p:nvSpPr>
            <p:spPr>
              <a:xfrm rot="10800000">
                <a:off x="4130308" y="996540"/>
                <a:ext cx="582650" cy="1004329"/>
              </a:xfrm>
              <a:custGeom>
                <a:avLst/>
                <a:gdLst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071620 w 1427274"/>
                  <a:gd name="connsiteY6" fmla="*/ 1132569 h 2460229"/>
                  <a:gd name="connsiteX7" fmla="*/ 1112638 w 1427274"/>
                  <a:gd name="connsiteY7" fmla="*/ 1154833 h 2460229"/>
                  <a:gd name="connsiteX8" fmla="*/ 1427274 w 1427274"/>
                  <a:gd name="connsiteY8" fmla="*/ 1746592 h 2460229"/>
                  <a:gd name="connsiteX9" fmla="*/ 713637 w 1427274"/>
                  <a:gd name="connsiteY9" fmla="*/ 2460229 h 2460229"/>
                  <a:gd name="connsiteX10" fmla="*/ 0 w 1427274"/>
                  <a:gd name="connsiteY10" fmla="*/ 1746592 h 2460229"/>
                  <a:gd name="connsiteX11" fmla="*/ 314636 w 1427274"/>
                  <a:gd name="connsiteY11" fmla="*/ 1154833 h 2460229"/>
                  <a:gd name="connsiteX12" fmla="*/ 355653 w 1427274"/>
                  <a:gd name="connsiteY12" fmla="*/ 1132570 h 2460229"/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112638 w 1427274"/>
                  <a:gd name="connsiteY6" fmla="*/ 1154833 h 2460229"/>
                  <a:gd name="connsiteX7" fmla="*/ 1427274 w 1427274"/>
                  <a:gd name="connsiteY7" fmla="*/ 1746592 h 2460229"/>
                  <a:gd name="connsiteX8" fmla="*/ 713637 w 1427274"/>
                  <a:gd name="connsiteY8" fmla="*/ 2460229 h 2460229"/>
                  <a:gd name="connsiteX9" fmla="*/ 0 w 1427274"/>
                  <a:gd name="connsiteY9" fmla="*/ 1746592 h 2460229"/>
                  <a:gd name="connsiteX10" fmla="*/ 314636 w 1427274"/>
                  <a:gd name="connsiteY10" fmla="*/ 1154833 h 2460229"/>
                  <a:gd name="connsiteX11" fmla="*/ 355653 w 1427274"/>
                  <a:gd name="connsiteY11" fmla="*/ 1132570 h 2460229"/>
                  <a:gd name="connsiteX12" fmla="*/ 713637 w 1427274"/>
                  <a:gd name="connsiteY12" fmla="*/ 0 h 2460229"/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112638 w 1427274"/>
                  <a:gd name="connsiteY6" fmla="*/ 1154833 h 2460229"/>
                  <a:gd name="connsiteX7" fmla="*/ 1427274 w 1427274"/>
                  <a:gd name="connsiteY7" fmla="*/ 1746592 h 2460229"/>
                  <a:gd name="connsiteX8" fmla="*/ 713637 w 1427274"/>
                  <a:gd name="connsiteY8" fmla="*/ 2460229 h 2460229"/>
                  <a:gd name="connsiteX9" fmla="*/ 0 w 1427274"/>
                  <a:gd name="connsiteY9" fmla="*/ 1746592 h 2460229"/>
                  <a:gd name="connsiteX10" fmla="*/ 314636 w 1427274"/>
                  <a:gd name="connsiteY10" fmla="*/ 1154833 h 2460229"/>
                  <a:gd name="connsiteX11" fmla="*/ 713637 w 1427274"/>
                  <a:gd name="connsiteY11" fmla="*/ 0 h 246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7274" h="2460229">
                    <a:moveTo>
                      <a:pt x="713638" y="1325798"/>
                    </a:moveTo>
                    <a:cubicBezTo>
                      <a:pt x="481240" y="1325798"/>
                      <a:pt x="292844" y="1514194"/>
                      <a:pt x="292844" y="1746592"/>
                    </a:cubicBezTo>
                    <a:cubicBezTo>
                      <a:pt x="292844" y="1978990"/>
                      <a:pt x="481240" y="2167386"/>
                      <a:pt x="713638" y="2167386"/>
                    </a:cubicBezTo>
                    <a:cubicBezTo>
                      <a:pt x="946036" y="2167386"/>
                      <a:pt x="1134432" y="1978990"/>
                      <a:pt x="1134432" y="1746592"/>
                    </a:cubicBezTo>
                    <a:cubicBezTo>
                      <a:pt x="1134432" y="1514194"/>
                      <a:pt x="946036" y="1325798"/>
                      <a:pt x="713638" y="1325798"/>
                    </a:cubicBezTo>
                    <a:close/>
                    <a:moveTo>
                      <a:pt x="713637" y="0"/>
                    </a:moveTo>
                    <a:lnTo>
                      <a:pt x="1112638" y="1154833"/>
                    </a:lnTo>
                    <a:cubicBezTo>
                      <a:pt x="1302467" y="1283079"/>
                      <a:pt x="1427274" y="1500260"/>
                      <a:pt x="1427274" y="1746592"/>
                    </a:cubicBezTo>
                    <a:cubicBezTo>
                      <a:pt x="1427274" y="2140723"/>
                      <a:pt x="1107768" y="2460229"/>
                      <a:pt x="713637" y="2460229"/>
                    </a:cubicBezTo>
                    <a:cubicBezTo>
                      <a:pt x="319506" y="2460229"/>
                      <a:pt x="0" y="2140723"/>
                      <a:pt x="0" y="1746592"/>
                    </a:cubicBezTo>
                    <a:cubicBezTo>
                      <a:pt x="0" y="1500260"/>
                      <a:pt x="124807" y="1283079"/>
                      <a:pt x="314636" y="1154833"/>
                    </a:cubicBezTo>
                    <a:lnTo>
                      <a:pt x="713637" y="0"/>
                    </a:lnTo>
                    <a:close/>
                  </a:path>
                </a:pathLst>
              </a:custGeom>
              <a:solidFill>
                <a:srgbClr val="FFB4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2CC50CDA-31EF-D14C-95EE-6763605F6F50}"/>
                  </a:ext>
                </a:extLst>
              </p:cNvPr>
              <p:cNvSpPr/>
              <p:nvPr/>
            </p:nvSpPr>
            <p:spPr>
              <a:xfrm rot="10800000">
                <a:off x="4421632" y="996540"/>
                <a:ext cx="291326" cy="1004329"/>
              </a:xfrm>
              <a:custGeom>
                <a:avLst/>
                <a:gdLst>
                  <a:gd name="connsiteX0" fmla="*/ 291325 w 291326"/>
                  <a:gd name="connsiteY0" fmla="*/ 1004329 h 1004329"/>
                  <a:gd name="connsiteX1" fmla="*/ 0 w 291326"/>
                  <a:gd name="connsiteY1" fmla="*/ 713004 h 1004329"/>
                  <a:gd name="connsiteX2" fmla="*/ 128443 w 291326"/>
                  <a:gd name="connsiteY2" fmla="*/ 471433 h 1004329"/>
                  <a:gd name="connsiteX3" fmla="*/ 291325 w 291326"/>
                  <a:gd name="connsiteY3" fmla="*/ 0 h 1004329"/>
                  <a:gd name="connsiteX4" fmla="*/ 291326 w 291326"/>
                  <a:gd name="connsiteY4" fmla="*/ 3 h 1004329"/>
                  <a:gd name="connsiteX5" fmla="*/ 291326 w 291326"/>
                  <a:gd name="connsiteY5" fmla="*/ 541225 h 1004329"/>
                  <a:gd name="connsiteX6" fmla="*/ 291326 w 291326"/>
                  <a:gd name="connsiteY6" fmla="*/ 541225 h 1004329"/>
                  <a:gd name="connsiteX7" fmla="*/ 119547 w 291326"/>
                  <a:gd name="connsiteY7" fmla="*/ 713004 h 1004329"/>
                  <a:gd name="connsiteX8" fmla="*/ 291326 w 291326"/>
                  <a:gd name="connsiteY8" fmla="*/ 884783 h 1004329"/>
                  <a:gd name="connsiteX9" fmla="*/ 291326 w 291326"/>
                  <a:gd name="connsiteY9" fmla="*/ 884783 h 1004329"/>
                  <a:gd name="connsiteX10" fmla="*/ 291326 w 291326"/>
                  <a:gd name="connsiteY10" fmla="*/ 1004329 h 1004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326" h="1004329">
                    <a:moveTo>
                      <a:pt x="291325" y="1004329"/>
                    </a:moveTo>
                    <a:cubicBezTo>
                      <a:pt x="130431" y="1004329"/>
                      <a:pt x="0" y="873898"/>
                      <a:pt x="0" y="713004"/>
                    </a:cubicBezTo>
                    <a:cubicBezTo>
                      <a:pt x="0" y="612445"/>
                      <a:pt x="50950" y="523786"/>
                      <a:pt x="128443" y="471433"/>
                    </a:cubicBezTo>
                    <a:lnTo>
                      <a:pt x="291325" y="0"/>
                    </a:lnTo>
                    <a:lnTo>
                      <a:pt x="291326" y="3"/>
                    </a:lnTo>
                    <a:lnTo>
                      <a:pt x="291326" y="541225"/>
                    </a:lnTo>
                    <a:lnTo>
                      <a:pt x="291326" y="541225"/>
                    </a:lnTo>
                    <a:cubicBezTo>
                      <a:pt x="196455" y="541225"/>
                      <a:pt x="119547" y="618133"/>
                      <a:pt x="119547" y="713004"/>
                    </a:cubicBezTo>
                    <a:cubicBezTo>
                      <a:pt x="119547" y="807875"/>
                      <a:pt x="196455" y="884783"/>
                      <a:pt x="291326" y="884783"/>
                    </a:cubicBezTo>
                    <a:lnTo>
                      <a:pt x="291326" y="884783"/>
                    </a:lnTo>
                    <a:lnTo>
                      <a:pt x="291326" y="1004329"/>
                    </a:lnTo>
                    <a:close/>
                  </a:path>
                </a:pathLst>
              </a:custGeom>
              <a:solidFill>
                <a:schemeClr val="tx1"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749014B2-B152-E940-85F9-DEED00A48386}"/>
                  </a:ext>
                </a:extLst>
              </p:cNvPr>
              <p:cNvSpPr/>
              <p:nvPr/>
            </p:nvSpPr>
            <p:spPr>
              <a:xfrm rot="10800000">
                <a:off x="4249854" y="1116086"/>
                <a:ext cx="343557" cy="34355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C48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dirty="0">
                    <a:solidFill>
                      <a:schemeClr val="accent3">
                        <a:lumMod val="50000"/>
                      </a:schemeClr>
                    </a:solidFill>
                  </a:rPr>
                  <a:t>5</a:t>
                </a:r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5AB9472-BB09-4C42-ABB9-98872F4FFA32}"/>
                </a:ext>
              </a:extLst>
            </p:cNvPr>
            <p:cNvSpPr txBox="1"/>
            <p:nvPr/>
          </p:nvSpPr>
          <p:spPr>
            <a:xfrm rot="16200000">
              <a:off x="4965387" y="2608844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48A00"/>
                  </a:solidFill>
                </a:rPr>
                <a:t>2007</a:t>
              </a: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37A8E22-2D1E-6746-AB12-641DFDCA889A}"/>
                </a:ext>
              </a:extLst>
            </p:cNvPr>
            <p:cNvGrpSpPr/>
            <p:nvPr/>
          </p:nvGrpSpPr>
          <p:grpSpPr>
            <a:xfrm>
              <a:off x="3998528" y="1243589"/>
              <a:ext cx="1503823" cy="1412844"/>
              <a:chOff x="2015078" y="4111351"/>
              <a:chExt cx="1503823" cy="1412844"/>
            </a:xfrm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A3B4358-BCE7-184D-B591-921134231144}"/>
                  </a:ext>
                </a:extLst>
              </p:cNvPr>
              <p:cNvSpPr/>
              <p:nvPr/>
            </p:nvSpPr>
            <p:spPr>
              <a:xfrm>
                <a:off x="2015080" y="4323866"/>
                <a:ext cx="150382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Inizia la progettazione della nuova rete: infrastruttura di proprietà illuminare e gestire fibra ottica di lunga distanza (6÷7 𝜆)</a:t>
                </a:r>
              </a:p>
              <a:p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Digitale </a:t>
                </a:r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 Analogico </a:t>
                </a:r>
              </a:p>
              <a:p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Modello di costo incrementale</a:t>
                </a: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70B71A-AE38-3D4D-B884-A52202101E99}"/>
                  </a:ext>
                </a:extLst>
              </p:cNvPr>
              <p:cNvSpPr/>
              <p:nvPr/>
            </p:nvSpPr>
            <p:spPr>
              <a:xfrm>
                <a:off x="2015078" y="4111351"/>
                <a:ext cx="11336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/>
                  <a:t>GARR-G </a:t>
                </a:r>
                <a:r>
                  <a:rPr lang="en-US" sz="1400" b="1" dirty="0">
                    <a:sym typeface="Wingdings" pitchFamily="2" charset="2"/>
                  </a:rPr>
                  <a:t> X</a:t>
                </a:r>
                <a:endParaRPr lang="en-US" sz="1400" b="1" dirty="0"/>
              </a:p>
            </p:txBody>
          </p:sp>
        </p:grp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F0CC830B-159B-7D44-AD80-83D7F36EABFD}"/>
              </a:ext>
            </a:extLst>
          </p:cNvPr>
          <p:cNvGrpSpPr/>
          <p:nvPr/>
        </p:nvGrpSpPr>
        <p:grpSpPr>
          <a:xfrm>
            <a:off x="5682140" y="862278"/>
            <a:ext cx="1845366" cy="2523206"/>
            <a:chOff x="5682140" y="862278"/>
            <a:chExt cx="1845366" cy="252320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905D217-F602-4A48-8BA3-20C6E60D70F9}"/>
                </a:ext>
              </a:extLst>
            </p:cNvPr>
            <p:cNvGrpSpPr/>
            <p:nvPr/>
          </p:nvGrpSpPr>
          <p:grpSpPr>
            <a:xfrm>
              <a:off x="6373708" y="1929016"/>
              <a:ext cx="953960" cy="1456468"/>
              <a:chOff x="6264343" y="2063281"/>
              <a:chExt cx="953960" cy="1456468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5EF52403-6816-D847-BDAD-2D284B11F5A5}"/>
                  </a:ext>
                </a:extLst>
              </p:cNvPr>
              <p:cNvSpPr/>
              <p:nvPr/>
            </p:nvSpPr>
            <p:spPr>
              <a:xfrm rot="10800000" flipH="1" flipV="1">
                <a:off x="6921096" y="3222510"/>
                <a:ext cx="233045" cy="232903"/>
              </a:xfrm>
              <a:custGeom>
                <a:avLst/>
                <a:gdLst>
                  <a:gd name="connsiteX0" fmla="*/ 1574800 w 1783953"/>
                  <a:gd name="connsiteY0" fmla="*/ 0 h 1783953"/>
                  <a:gd name="connsiteX1" fmla="*/ 1735814 w 1783953"/>
                  <a:gd name="connsiteY1" fmla="*/ 8131 h 1783953"/>
                  <a:gd name="connsiteX2" fmla="*/ 1783953 w 1783953"/>
                  <a:gd name="connsiteY2" fmla="*/ 15478 h 1783953"/>
                  <a:gd name="connsiteX3" fmla="*/ 1783953 w 1783953"/>
                  <a:gd name="connsiteY3" fmla="*/ 438812 h 1783953"/>
                  <a:gd name="connsiteX4" fmla="*/ 1692978 w 1783953"/>
                  <a:gd name="connsiteY4" fmla="*/ 424928 h 1783953"/>
                  <a:gd name="connsiteX5" fmla="*/ 1574800 w 1783953"/>
                  <a:gd name="connsiteY5" fmla="*/ 418960 h 1783953"/>
                  <a:gd name="connsiteX6" fmla="*/ 418960 w 1783953"/>
                  <a:gd name="connsiteY6" fmla="*/ 1574800 h 1783953"/>
                  <a:gd name="connsiteX7" fmla="*/ 440045 w 1783953"/>
                  <a:gd name="connsiteY7" fmla="*/ 1783953 h 1783953"/>
                  <a:gd name="connsiteX8" fmla="*/ 15478 w 1783953"/>
                  <a:gd name="connsiteY8" fmla="*/ 1783953 h 1783953"/>
                  <a:gd name="connsiteX9" fmla="*/ 8131 w 1783953"/>
                  <a:gd name="connsiteY9" fmla="*/ 1735814 h 1783953"/>
                  <a:gd name="connsiteX10" fmla="*/ 0 w 1783953"/>
                  <a:gd name="connsiteY10" fmla="*/ 1574800 h 1783953"/>
                  <a:gd name="connsiteX11" fmla="*/ 1574800 w 1783953"/>
                  <a:gd name="connsiteY11" fmla="*/ 0 h 178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3953" h="1783953">
                    <a:moveTo>
                      <a:pt x="1574800" y="0"/>
                    </a:moveTo>
                    <a:cubicBezTo>
                      <a:pt x="1629159" y="0"/>
                      <a:pt x="1682874" y="2754"/>
                      <a:pt x="1735814" y="8131"/>
                    </a:cubicBezTo>
                    <a:lnTo>
                      <a:pt x="1783953" y="15478"/>
                    </a:lnTo>
                    <a:lnTo>
                      <a:pt x="1783953" y="438812"/>
                    </a:lnTo>
                    <a:lnTo>
                      <a:pt x="1692978" y="424928"/>
                    </a:lnTo>
                    <a:cubicBezTo>
                      <a:pt x="1654122" y="420982"/>
                      <a:pt x="1614697" y="418960"/>
                      <a:pt x="1574800" y="418960"/>
                    </a:cubicBezTo>
                    <a:cubicBezTo>
                      <a:pt x="936447" y="418960"/>
                      <a:pt x="418960" y="936447"/>
                      <a:pt x="418960" y="1574800"/>
                    </a:cubicBezTo>
                    <a:lnTo>
                      <a:pt x="440045" y="1783953"/>
                    </a:lnTo>
                    <a:lnTo>
                      <a:pt x="15478" y="1783953"/>
                    </a:lnTo>
                    <a:lnTo>
                      <a:pt x="8131" y="1735814"/>
                    </a:lnTo>
                    <a:cubicBezTo>
                      <a:pt x="2754" y="1682874"/>
                      <a:pt x="0" y="1629159"/>
                      <a:pt x="0" y="1574800"/>
                    </a:cubicBezTo>
                    <a:cubicBezTo>
                      <a:pt x="0" y="705062"/>
                      <a:pt x="705062" y="0"/>
                      <a:pt x="1574800" y="0"/>
                    </a:cubicBezTo>
                    <a:close/>
                  </a:path>
                </a:pathLst>
              </a:custGeom>
              <a:solidFill>
                <a:srgbClr val="007A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E6ADC06-60F7-204E-9052-4E688B1E13A1}"/>
                  </a:ext>
                </a:extLst>
              </p:cNvPr>
              <p:cNvSpPr/>
              <p:nvPr/>
            </p:nvSpPr>
            <p:spPr>
              <a:xfrm rot="16200000" flipH="1" flipV="1">
                <a:off x="6529087" y="2633688"/>
                <a:ext cx="1195459" cy="54645"/>
              </a:xfrm>
              <a:prstGeom prst="rect">
                <a:avLst/>
              </a:prstGeom>
              <a:solidFill>
                <a:srgbClr val="007A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AA2EF64-F100-5447-9A23-CAC46178A65B}"/>
                  </a:ext>
                </a:extLst>
              </p:cNvPr>
              <p:cNvSpPr/>
              <p:nvPr/>
            </p:nvSpPr>
            <p:spPr>
              <a:xfrm rot="10800000" flipH="1" flipV="1">
                <a:off x="7035333" y="3336890"/>
                <a:ext cx="182970" cy="182859"/>
              </a:xfrm>
              <a:prstGeom prst="ellipse">
                <a:avLst/>
              </a:prstGeom>
              <a:solidFill>
                <a:srgbClr val="007A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D7369C83-401E-924D-B718-BFE9DFA1A698}"/>
                  </a:ext>
                </a:extLst>
              </p:cNvPr>
              <p:cNvSpPr/>
              <p:nvPr/>
            </p:nvSpPr>
            <p:spPr>
              <a:xfrm rot="10800000" flipV="1">
                <a:off x="6264343" y="3222510"/>
                <a:ext cx="233315" cy="232903"/>
              </a:xfrm>
              <a:custGeom>
                <a:avLst/>
                <a:gdLst>
                  <a:gd name="connsiteX0" fmla="*/ 1574800 w 1783953"/>
                  <a:gd name="connsiteY0" fmla="*/ 0 h 1783953"/>
                  <a:gd name="connsiteX1" fmla="*/ 1735814 w 1783953"/>
                  <a:gd name="connsiteY1" fmla="*/ 8131 h 1783953"/>
                  <a:gd name="connsiteX2" fmla="*/ 1783953 w 1783953"/>
                  <a:gd name="connsiteY2" fmla="*/ 15478 h 1783953"/>
                  <a:gd name="connsiteX3" fmla="*/ 1783953 w 1783953"/>
                  <a:gd name="connsiteY3" fmla="*/ 438812 h 1783953"/>
                  <a:gd name="connsiteX4" fmla="*/ 1692978 w 1783953"/>
                  <a:gd name="connsiteY4" fmla="*/ 424928 h 1783953"/>
                  <a:gd name="connsiteX5" fmla="*/ 1574800 w 1783953"/>
                  <a:gd name="connsiteY5" fmla="*/ 418960 h 1783953"/>
                  <a:gd name="connsiteX6" fmla="*/ 418960 w 1783953"/>
                  <a:gd name="connsiteY6" fmla="*/ 1574800 h 1783953"/>
                  <a:gd name="connsiteX7" fmla="*/ 440045 w 1783953"/>
                  <a:gd name="connsiteY7" fmla="*/ 1783953 h 1783953"/>
                  <a:gd name="connsiteX8" fmla="*/ 15478 w 1783953"/>
                  <a:gd name="connsiteY8" fmla="*/ 1783953 h 1783953"/>
                  <a:gd name="connsiteX9" fmla="*/ 8131 w 1783953"/>
                  <a:gd name="connsiteY9" fmla="*/ 1735814 h 1783953"/>
                  <a:gd name="connsiteX10" fmla="*/ 0 w 1783953"/>
                  <a:gd name="connsiteY10" fmla="*/ 1574800 h 1783953"/>
                  <a:gd name="connsiteX11" fmla="*/ 1574800 w 1783953"/>
                  <a:gd name="connsiteY11" fmla="*/ 0 h 178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3953" h="1783953">
                    <a:moveTo>
                      <a:pt x="1574800" y="0"/>
                    </a:moveTo>
                    <a:cubicBezTo>
                      <a:pt x="1629159" y="0"/>
                      <a:pt x="1682874" y="2754"/>
                      <a:pt x="1735814" y="8131"/>
                    </a:cubicBezTo>
                    <a:lnTo>
                      <a:pt x="1783953" y="15478"/>
                    </a:lnTo>
                    <a:lnTo>
                      <a:pt x="1783953" y="438812"/>
                    </a:lnTo>
                    <a:lnTo>
                      <a:pt x="1692978" y="424928"/>
                    </a:lnTo>
                    <a:cubicBezTo>
                      <a:pt x="1654122" y="420982"/>
                      <a:pt x="1614697" y="418960"/>
                      <a:pt x="1574800" y="418960"/>
                    </a:cubicBezTo>
                    <a:cubicBezTo>
                      <a:pt x="936447" y="418960"/>
                      <a:pt x="418960" y="936447"/>
                      <a:pt x="418960" y="1574800"/>
                    </a:cubicBezTo>
                    <a:lnTo>
                      <a:pt x="440045" y="1783953"/>
                    </a:lnTo>
                    <a:lnTo>
                      <a:pt x="15478" y="1783953"/>
                    </a:lnTo>
                    <a:lnTo>
                      <a:pt x="8131" y="1735814"/>
                    </a:lnTo>
                    <a:cubicBezTo>
                      <a:pt x="2754" y="1682874"/>
                      <a:pt x="0" y="1629159"/>
                      <a:pt x="0" y="1574800"/>
                    </a:cubicBezTo>
                    <a:cubicBezTo>
                      <a:pt x="0" y="705062"/>
                      <a:pt x="705062" y="0"/>
                      <a:pt x="1574800" y="0"/>
                    </a:cubicBezTo>
                    <a:close/>
                  </a:path>
                </a:pathLst>
              </a:custGeom>
              <a:solidFill>
                <a:srgbClr val="007A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BA34FCB-07C7-2D4F-8E92-FD480C5B5D1D}"/>
                  </a:ext>
                </a:extLst>
              </p:cNvPr>
              <p:cNvSpPr/>
              <p:nvPr/>
            </p:nvSpPr>
            <p:spPr>
              <a:xfrm rot="10800000" flipV="1">
                <a:off x="6450601" y="3400643"/>
                <a:ext cx="521178" cy="54612"/>
              </a:xfrm>
              <a:prstGeom prst="rect">
                <a:avLst/>
              </a:prstGeom>
              <a:solidFill>
                <a:srgbClr val="007A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E837063-296E-6D48-A17A-013151FCFD9C}"/>
                </a:ext>
              </a:extLst>
            </p:cNvPr>
            <p:cNvGrpSpPr/>
            <p:nvPr/>
          </p:nvGrpSpPr>
          <p:grpSpPr>
            <a:xfrm>
              <a:off x="6944856" y="862278"/>
              <a:ext cx="582650" cy="1004329"/>
              <a:chOff x="4130308" y="996540"/>
              <a:chExt cx="582650" cy="1004329"/>
            </a:xfrm>
          </p:grpSpPr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1994389B-8164-9148-9037-86F2EF22DF29}"/>
                  </a:ext>
                </a:extLst>
              </p:cNvPr>
              <p:cNvSpPr/>
              <p:nvPr/>
            </p:nvSpPr>
            <p:spPr>
              <a:xfrm rot="10800000">
                <a:off x="4130308" y="996540"/>
                <a:ext cx="582650" cy="1004329"/>
              </a:xfrm>
              <a:custGeom>
                <a:avLst/>
                <a:gdLst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071620 w 1427274"/>
                  <a:gd name="connsiteY6" fmla="*/ 1132569 h 2460229"/>
                  <a:gd name="connsiteX7" fmla="*/ 1112638 w 1427274"/>
                  <a:gd name="connsiteY7" fmla="*/ 1154833 h 2460229"/>
                  <a:gd name="connsiteX8" fmla="*/ 1427274 w 1427274"/>
                  <a:gd name="connsiteY8" fmla="*/ 1746592 h 2460229"/>
                  <a:gd name="connsiteX9" fmla="*/ 713637 w 1427274"/>
                  <a:gd name="connsiteY9" fmla="*/ 2460229 h 2460229"/>
                  <a:gd name="connsiteX10" fmla="*/ 0 w 1427274"/>
                  <a:gd name="connsiteY10" fmla="*/ 1746592 h 2460229"/>
                  <a:gd name="connsiteX11" fmla="*/ 314636 w 1427274"/>
                  <a:gd name="connsiteY11" fmla="*/ 1154833 h 2460229"/>
                  <a:gd name="connsiteX12" fmla="*/ 355653 w 1427274"/>
                  <a:gd name="connsiteY12" fmla="*/ 1132570 h 2460229"/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112638 w 1427274"/>
                  <a:gd name="connsiteY6" fmla="*/ 1154833 h 2460229"/>
                  <a:gd name="connsiteX7" fmla="*/ 1427274 w 1427274"/>
                  <a:gd name="connsiteY7" fmla="*/ 1746592 h 2460229"/>
                  <a:gd name="connsiteX8" fmla="*/ 713637 w 1427274"/>
                  <a:gd name="connsiteY8" fmla="*/ 2460229 h 2460229"/>
                  <a:gd name="connsiteX9" fmla="*/ 0 w 1427274"/>
                  <a:gd name="connsiteY9" fmla="*/ 1746592 h 2460229"/>
                  <a:gd name="connsiteX10" fmla="*/ 314636 w 1427274"/>
                  <a:gd name="connsiteY10" fmla="*/ 1154833 h 2460229"/>
                  <a:gd name="connsiteX11" fmla="*/ 355653 w 1427274"/>
                  <a:gd name="connsiteY11" fmla="*/ 1132570 h 2460229"/>
                  <a:gd name="connsiteX12" fmla="*/ 713637 w 1427274"/>
                  <a:gd name="connsiteY12" fmla="*/ 0 h 2460229"/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112638 w 1427274"/>
                  <a:gd name="connsiteY6" fmla="*/ 1154833 h 2460229"/>
                  <a:gd name="connsiteX7" fmla="*/ 1427274 w 1427274"/>
                  <a:gd name="connsiteY7" fmla="*/ 1746592 h 2460229"/>
                  <a:gd name="connsiteX8" fmla="*/ 713637 w 1427274"/>
                  <a:gd name="connsiteY8" fmla="*/ 2460229 h 2460229"/>
                  <a:gd name="connsiteX9" fmla="*/ 0 w 1427274"/>
                  <a:gd name="connsiteY9" fmla="*/ 1746592 h 2460229"/>
                  <a:gd name="connsiteX10" fmla="*/ 314636 w 1427274"/>
                  <a:gd name="connsiteY10" fmla="*/ 1154833 h 2460229"/>
                  <a:gd name="connsiteX11" fmla="*/ 713637 w 1427274"/>
                  <a:gd name="connsiteY11" fmla="*/ 0 h 246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7274" h="2460229">
                    <a:moveTo>
                      <a:pt x="713638" y="1325798"/>
                    </a:moveTo>
                    <a:cubicBezTo>
                      <a:pt x="481240" y="1325798"/>
                      <a:pt x="292844" y="1514194"/>
                      <a:pt x="292844" y="1746592"/>
                    </a:cubicBezTo>
                    <a:cubicBezTo>
                      <a:pt x="292844" y="1978990"/>
                      <a:pt x="481240" y="2167386"/>
                      <a:pt x="713638" y="2167386"/>
                    </a:cubicBezTo>
                    <a:cubicBezTo>
                      <a:pt x="946036" y="2167386"/>
                      <a:pt x="1134432" y="1978990"/>
                      <a:pt x="1134432" y="1746592"/>
                    </a:cubicBezTo>
                    <a:cubicBezTo>
                      <a:pt x="1134432" y="1514194"/>
                      <a:pt x="946036" y="1325798"/>
                      <a:pt x="713638" y="1325798"/>
                    </a:cubicBezTo>
                    <a:close/>
                    <a:moveTo>
                      <a:pt x="713637" y="0"/>
                    </a:moveTo>
                    <a:lnTo>
                      <a:pt x="1112638" y="1154833"/>
                    </a:lnTo>
                    <a:cubicBezTo>
                      <a:pt x="1302467" y="1283079"/>
                      <a:pt x="1427274" y="1500260"/>
                      <a:pt x="1427274" y="1746592"/>
                    </a:cubicBezTo>
                    <a:cubicBezTo>
                      <a:pt x="1427274" y="2140723"/>
                      <a:pt x="1107768" y="2460229"/>
                      <a:pt x="713637" y="2460229"/>
                    </a:cubicBezTo>
                    <a:cubicBezTo>
                      <a:pt x="319506" y="2460229"/>
                      <a:pt x="0" y="2140723"/>
                      <a:pt x="0" y="1746592"/>
                    </a:cubicBezTo>
                    <a:cubicBezTo>
                      <a:pt x="0" y="1500260"/>
                      <a:pt x="124807" y="1283079"/>
                      <a:pt x="314636" y="1154833"/>
                    </a:cubicBezTo>
                    <a:lnTo>
                      <a:pt x="713637" y="0"/>
                    </a:lnTo>
                    <a:close/>
                  </a:path>
                </a:pathLst>
              </a:custGeom>
              <a:solidFill>
                <a:srgbClr val="007A87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6FA06D68-F503-5941-A514-8D0E16744590}"/>
                  </a:ext>
                </a:extLst>
              </p:cNvPr>
              <p:cNvSpPr/>
              <p:nvPr/>
            </p:nvSpPr>
            <p:spPr>
              <a:xfrm rot="10800000">
                <a:off x="4421632" y="996540"/>
                <a:ext cx="291326" cy="1004329"/>
              </a:xfrm>
              <a:custGeom>
                <a:avLst/>
                <a:gdLst>
                  <a:gd name="connsiteX0" fmla="*/ 291325 w 291326"/>
                  <a:gd name="connsiteY0" fmla="*/ 1004329 h 1004329"/>
                  <a:gd name="connsiteX1" fmla="*/ 0 w 291326"/>
                  <a:gd name="connsiteY1" fmla="*/ 713004 h 1004329"/>
                  <a:gd name="connsiteX2" fmla="*/ 128443 w 291326"/>
                  <a:gd name="connsiteY2" fmla="*/ 471433 h 1004329"/>
                  <a:gd name="connsiteX3" fmla="*/ 291325 w 291326"/>
                  <a:gd name="connsiteY3" fmla="*/ 0 h 1004329"/>
                  <a:gd name="connsiteX4" fmla="*/ 291326 w 291326"/>
                  <a:gd name="connsiteY4" fmla="*/ 3 h 1004329"/>
                  <a:gd name="connsiteX5" fmla="*/ 291326 w 291326"/>
                  <a:gd name="connsiteY5" fmla="*/ 541225 h 1004329"/>
                  <a:gd name="connsiteX6" fmla="*/ 291326 w 291326"/>
                  <a:gd name="connsiteY6" fmla="*/ 541225 h 1004329"/>
                  <a:gd name="connsiteX7" fmla="*/ 119547 w 291326"/>
                  <a:gd name="connsiteY7" fmla="*/ 713004 h 1004329"/>
                  <a:gd name="connsiteX8" fmla="*/ 291326 w 291326"/>
                  <a:gd name="connsiteY8" fmla="*/ 884783 h 1004329"/>
                  <a:gd name="connsiteX9" fmla="*/ 291326 w 291326"/>
                  <a:gd name="connsiteY9" fmla="*/ 884783 h 1004329"/>
                  <a:gd name="connsiteX10" fmla="*/ 291326 w 291326"/>
                  <a:gd name="connsiteY10" fmla="*/ 1004329 h 1004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326" h="1004329">
                    <a:moveTo>
                      <a:pt x="291325" y="1004329"/>
                    </a:moveTo>
                    <a:cubicBezTo>
                      <a:pt x="130431" y="1004329"/>
                      <a:pt x="0" y="873898"/>
                      <a:pt x="0" y="713004"/>
                    </a:cubicBezTo>
                    <a:cubicBezTo>
                      <a:pt x="0" y="612445"/>
                      <a:pt x="50950" y="523786"/>
                      <a:pt x="128443" y="471433"/>
                    </a:cubicBezTo>
                    <a:lnTo>
                      <a:pt x="291325" y="0"/>
                    </a:lnTo>
                    <a:lnTo>
                      <a:pt x="291326" y="3"/>
                    </a:lnTo>
                    <a:lnTo>
                      <a:pt x="291326" y="541225"/>
                    </a:lnTo>
                    <a:lnTo>
                      <a:pt x="291326" y="541225"/>
                    </a:lnTo>
                    <a:cubicBezTo>
                      <a:pt x="196455" y="541225"/>
                      <a:pt x="119547" y="618133"/>
                      <a:pt x="119547" y="713004"/>
                    </a:cubicBezTo>
                    <a:cubicBezTo>
                      <a:pt x="119547" y="807875"/>
                      <a:pt x="196455" y="884783"/>
                      <a:pt x="291326" y="884783"/>
                    </a:cubicBezTo>
                    <a:lnTo>
                      <a:pt x="291326" y="884783"/>
                    </a:lnTo>
                    <a:lnTo>
                      <a:pt x="291326" y="1004329"/>
                    </a:lnTo>
                    <a:close/>
                  </a:path>
                </a:pathLst>
              </a:custGeom>
              <a:solidFill>
                <a:schemeClr val="tx1">
                  <a:alpha val="23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20DDDB7-A8DA-E547-9EAE-8F5929E85D3D}"/>
                  </a:ext>
                </a:extLst>
              </p:cNvPr>
              <p:cNvSpPr/>
              <p:nvPr/>
            </p:nvSpPr>
            <p:spPr>
              <a:xfrm rot="10800000">
                <a:off x="4249854" y="1116086"/>
                <a:ext cx="343557" cy="34355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dirty="0">
                    <a:solidFill>
                      <a:schemeClr val="accent3">
                        <a:lumMod val="50000"/>
                      </a:schemeClr>
                    </a:solidFill>
                  </a:rPr>
                  <a:t>6</a:t>
                </a:r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20C212D-A60F-A64D-B8B5-64CF438BB597}"/>
                </a:ext>
              </a:extLst>
            </p:cNvPr>
            <p:cNvSpPr txBox="1"/>
            <p:nvPr/>
          </p:nvSpPr>
          <p:spPr>
            <a:xfrm rot="16200000">
              <a:off x="6675762" y="2608844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5E68"/>
                  </a:solidFill>
                </a:rPr>
                <a:t>2011</a:t>
              </a: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86289A7-30D4-2F47-A85C-396562ECBED6}"/>
                </a:ext>
              </a:extLst>
            </p:cNvPr>
            <p:cNvGrpSpPr/>
            <p:nvPr/>
          </p:nvGrpSpPr>
          <p:grpSpPr>
            <a:xfrm>
              <a:off x="5682140" y="1265337"/>
              <a:ext cx="1503823" cy="1689843"/>
              <a:chOff x="2015078" y="4111351"/>
              <a:chExt cx="1503823" cy="1689843"/>
            </a:xfrm>
          </p:grpSpPr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9D9E0CDE-9B93-7A48-8E5A-D6DC60BD6F19}"/>
                  </a:ext>
                </a:extLst>
              </p:cNvPr>
              <p:cNvSpPr/>
              <p:nvPr/>
            </p:nvSpPr>
            <p:spPr>
              <a:xfrm>
                <a:off x="2015080" y="4323866"/>
                <a:ext cx="1503821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Costruzione della prima rete ottica nazionale (~ 5000 km)</a:t>
                </a:r>
              </a:p>
              <a:p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Con rete di servizi basata su IP/MPLS (30 nodi).</a:t>
                </a:r>
              </a:p>
              <a:p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Processo di evoluzione delle competenze WDM + PKT</a:t>
                </a:r>
              </a:p>
              <a:p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Sinergia forte con le reti locali (realizzazione di alcune MAN </a:t>
                </a:r>
                <a:r>
                  <a:rPr lang="it-IT" sz="9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es.Firenze</a:t>
                </a:r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</a:t>
                </a:r>
              </a:p>
              <a:p>
                <a:endParaRPr lang="it-IT" sz="9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555D1794-0820-8E4F-B5E9-CDA60DACED0A}"/>
                  </a:ext>
                </a:extLst>
              </p:cNvPr>
              <p:cNvSpPr/>
              <p:nvPr/>
            </p:nvSpPr>
            <p:spPr>
              <a:xfrm>
                <a:off x="2015078" y="4111351"/>
                <a:ext cx="76335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/>
                  <a:t>GARR-X</a:t>
                </a:r>
              </a:p>
            </p:txBody>
          </p:sp>
        </p:grp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7636933F-F92F-BE4C-853F-C5049FAE81C3}"/>
              </a:ext>
            </a:extLst>
          </p:cNvPr>
          <p:cNvGrpSpPr/>
          <p:nvPr/>
        </p:nvGrpSpPr>
        <p:grpSpPr>
          <a:xfrm>
            <a:off x="8287683" y="3158209"/>
            <a:ext cx="1798997" cy="2750542"/>
            <a:chOff x="8287683" y="3158209"/>
            <a:chExt cx="1798997" cy="2750542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2F27B4EF-E794-334A-885E-71DCF8AA1BA7}"/>
                </a:ext>
              </a:extLst>
            </p:cNvPr>
            <p:cNvGrpSpPr/>
            <p:nvPr/>
          </p:nvGrpSpPr>
          <p:grpSpPr>
            <a:xfrm>
              <a:off x="8923297" y="3158209"/>
              <a:ext cx="953960" cy="1686407"/>
              <a:chOff x="7118945" y="3324900"/>
              <a:chExt cx="953960" cy="1686407"/>
            </a:xfrm>
          </p:grpSpPr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9782B4B1-47DA-D249-95AA-E1477302FC17}"/>
                  </a:ext>
                </a:extLst>
              </p:cNvPr>
              <p:cNvSpPr/>
              <p:nvPr/>
            </p:nvSpPr>
            <p:spPr>
              <a:xfrm rot="10800000">
                <a:off x="7118945" y="3389350"/>
                <a:ext cx="233315" cy="233315"/>
              </a:xfrm>
              <a:custGeom>
                <a:avLst/>
                <a:gdLst>
                  <a:gd name="connsiteX0" fmla="*/ 1574800 w 1783953"/>
                  <a:gd name="connsiteY0" fmla="*/ 0 h 1783953"/>
                  <a:gd name="connsiteX1" fmla="*/ 1735814 w 1783953"/>
                  <a:gd name="connsiteY1" fmla="*/ 8131 h 1783953"/>
                  <a:gd name="connsiteX2" fmla="*/ 1783953 w 1783953"/>
                  <a:gd name="connsiteY2" fmla="*/ 15478 h 1783953"/>
                  <a:gd name="connsiteX3" fmla="*/ 1783953 w 1783953"/>
                  <a:gd name="connsiteY3" fmla="*/ 438812 h 1783953"/>
                  <a:gd name="connsiteX4" fmla="*/ 1692978 w 1783953"/>
                  <a:gd name="connsiteY4" fmla="*/ 424928 h 1783953"/>
                  <a:gd name="connsiteX5" fmla="*/ 1574800 w 1783953"/>
                  <a:gd name="connsiteY5" fmla="*/ 418960 h 1783953"/>
                  <a:gd name="connsiteX6" fmla="*/ 418960 w 1783953"/>
                  <a:gd name="connsiteY6" fmla="*/ 1574800 h 1783953"/>
                  <a:gd name="connsiteX7" fmla="*/ 440045 w 1783953"/>
                  <a:gd name="connsiteY7" fmla="*/ 1783953 h 1783953"/>
                  <a:gd name="connsiteX8" fmla="*/ 15478 w 1783953"/>
                  <a:gd name="connsiteY8" fmla="*/ 1783953 h 1783953"/>
                  <a:gd name="connsiteX9" fmla="*/ 8131 w 1783953"/>
                  <a:gd name="connsiteY9" fmla="*/ 1735814 h 1783953"/>
                  <a:gd name="connsiteX10" fmla="*/ 0 w 1783953"/>
                  <a:gd name="connsiteY10" fmla="*/ 1574800 h 1783953"/>
                  <a:gd name="connsiteX11" fmla="*/ 1574800 w 1783953"/>
                  <a:gd name="connsiteY11" fmla="*/ 0 h 178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3953" h="1783953">
                    <a:moveTo>
                      <a:pt x="1574800" y="0"/>
                    </a:moveTo>
                    <a:cubicBezTo>
                      <a:pt x="1629159" y="0"/>
                      <a:pt x="1682874" y="2754"/>
                      <a:pt x="1735814" y="8131"/>
                    </a:cubicBezTo>
                    <a:lnTo>
                      <a:pt x="1783953" y="15478"/>
                    </a:lnTo>
                    <a:lnTo>
                      <a:pt x="1783953" y="438812"/>
                    </a:lnTo>
                    <a:lnTo>
                      <a:pt x="1692978" y="424928"/>
                    </a:lnTo>
                    <a:cubicBezTo>
                      <a:pt x="1654122" y="420982"/>
                      <a:pt x="1614697" y="418960"/>
                      <a:pt x="1574800" y="418960"/>
                    </a:cubicBezTo>
                    <a:cubicBezTo>
                      <a:pt x="936447" y="418960"/>
                      <a:pt x="418960" y="936447"/>
                      <a:pt x="418960" y="1574800"/>
                    </a:cubicBezTo>
                    <a:lnTo>
                      <a:pt x="440045" y="1783953"/>
                    </a:lnTo>
                    <a:lnTo>
                      <a:pt x="15478" y="1783953"/>
                    </a:lnTo>
                    <a:lnTo>
                      <a:pt x="8131" y="1735814"/>
                    </a:lnTo>
                    <a:cubicBezTo>
                      <a:pt x="2754" y="1682874"/>
                      <a:pt x="0" y="1629159"/>
                      <a:pt x="0" y="1574800"/>
                    </a:cubicBezTo>
                    <a:cubicBezTo>
                      <a:pt x="0" y="705062"/>
                      <a:pt x="705062" y="0"/>
                      <a:pt x="1574800" y="0"/>
                    </a:cubicBezTo>
                    <a:close/>
                  </a:path>
                </a:pathLst>
              </a:custGeom>
              <a:solidFill>
                <a:srgbClr val="565A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92353914-E925-9649-BA37-13FE1CB2C2CF}"/>
                  </a:ext>
                </a:extLst>
              </p:cNvPr>
              <p:cNvSpPr/>
              <p:nvPr/>
            </p:nvSpPr>
            <p:spPr>
              <a:xfrm rot="10800000" flipH="1">
                <a:off x="7775698" y="3389350"/>
                <a:ext cx="233045" cy="233315"/>
              </a:xfrm>
              <a:custGeom>
                <a:avLst/>
                <a:gdLst>
                  <a:gd name="connsiteX0" fmla="*/ 1574800 w 1783953"/>
                  <a:gd name="connsiteY0" fmla="*/ 0 h 1783953"/>
                  <a:gd name="connsiteX1" fmla="*/ 1735814 w 1783953"/>
                  <a:gd name="connsiteY1" fmla="*/ 8131 h 1783953"/>
                  <a:gd name="connsiteX2" fmla="*/ 1783953 w 1783953"/>
                  <a:gd name="connsiteY2" fmla="*/ 15478 h 1783953"/>
                  <a:gd name="connsiteX3" fmla="*/ 1783953 w 1783953"/>
                  <a:gd name="connsiteY3" fmla="*/ 438812 h 1783953"/>
                  <a:gd name="connsiteX4" fmla="*/ 1692978 w 1783953"/>
                  <a:gd name="connsiteY4" fmla="*/ 424928 h 1783953"/>
                  <a:gd name="connsiteX5" fmla="*/ 1574800 w 1783953"/>
                  <a:gd name="connsiteY5" fmla="*/ 418960 h 1783953"/>
                  <a:gd name="connsiteX6" fmla="*/ 418960 w 1783953"/>
                  <a:gd name="connsiteY6" fmla="*/ 1574800 h 1783953"/>
                  <a:gd name="connsiteX7" fmla="*/ 440045 w 1783953"/>
                  <a:gd name="connsiteY7" fmla="*/ 1783953 h 1783953"/>
                  <a:gd name="connsiteX8" fmla="*/ 15478 w 1783953"/>
                  <a:gd name="connsiteY8" fmla="*/ 1783953 h 1783953"/>
                  <a:gd name="connsiteX9" fmla="*/ 8131 w 1783953"/>
                  <a:gd name="connsiteY9" fmla="*/ 1735814 h 1783953"/>
                  <a:gd name="connsiteX10" fmla="*/ 0 w 1783953"/>
                  <a:gd name="connsiteY10" fmla="*/ 1574800 h 1783953"/>
                  <a:gd name="connsiteX11" fmla="*/ 1574800 w 1783953"/>
                  <a:gd name="connsiteY11" fmla="*/ 0 h 178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3953" h="1783953">
                    <a:moveTo>
                      <a:pt x="1574800" y="0"/>
                    </a:moveTo>
                    <a:cubicBezTo>
                      <a:pt x="1629159" y="0"/>
                      <a:pt x="1682874" y="2754"/>
                      <a:pt x="1735814" y="8131"/>
                    </a:cubicBezTo>
                    <a:lnTo>
                      <a:pt x="1783953" y="15478"/>
                    </a:lnTo>
                    <a:lnTo>
                      <a:pt x="1783953" y="438812"/>
                    </a:lnTo>
                    <a:lnTo>
                      <a:pt x="1692978" y="424928"/>
                    </a:lnTo>
                    <a:cubicBezTo>
                      <a:pt x="1654122" y="420982"/>
                      <a:pt x="1614697" y="418960"/>
                      <a:pt x="1574800" y="418960"/>
                    </a:cubicBezTo>
                    <a:cubicBezTo>
                      <a:pt x="936447" y="418960"/>
                      <a:pt x="418960" y="936447"/>
                      <a:pt x="418960" y="1574800"/>
                    </a:cubicBezTo>
                    <a:lnTo>
                      <a:pt x="440045" y="1783953"/>
                    </a:lnTo>
                    <a:lnTo>
                      <a:pt x="15478" y="1783953"/>
                    </a:lnTo>
                    <a:lnTo>
                      <a:pt x="8131" y="1735814"/>
                    </a:lnTo>
                    <a:cubicBezTo>
                      <a:pt x="2754" y="1682874"/>
                      <a:pt x="0" y="1629159"/>
                      <a:pt x="0" y="1574800"/>
                    </a:cubicBezTo>
                    <a:cubicBezTo>
                      <a:pt x="0" y="705062"/>
                      <a:pt x="705062" y="0"/>
                      <a:pt x="1574800" y="0"/>
                    </a:cubicBezTo>
                    <a:close/>
                  </a:path>
                </a:pathLst>
              </a:custGeom>
              <a:solidFill>
                <a:srgbClr val="565A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746EBFF0-0AD1-714B-BF44-78CE1D1C0781}"/>
                  </a:ext>
                </a:extLst>
              </p:cNvPr>
              <p:cNvSpPr/>
              <p:nvPr/>
            </p:nvSpPr>
            <p:spPr>
              <a:xfrm rot="10800000" flipH="1">
                <a:off x="7302127" y="3389509"/>
                <a:ext cx="520574" cy="54709"/>
              </a:xfrm>
              <a:prstGeom prst="rect">
                <a:avLst/>
              </a:prstGeom>
              <a:solidFill>
                <a:srgbClr val="565A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525C0848-2A8F-FF43-B555-CE869337BE81}"/>
                  </a:ext>
                </a:extLst>
              </p:cNvPr>
              <p:cNvSpPr/>
              <p:nvPr/>
            </p:nvSpPr>
            <p:spPr>
              <a:xfrm rot="10800000" flipH="1">
                <a:off x="7889935" y="3324900"/>
                <a:ext cx="182970" cy="183182"/>
              </a:xfrm>
              <a:prstGeom prst="ellipse">
                <a:avLst/>
              </a:prstGeom>
              <a:solidFill>
                <a:srgbClr val="565A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1FC17877-5E4F-734E-A1CC-E00E0EF53739}"/>
                  </a:ext>
                </a:extLst>
              </p:cNvPr>
              <p:cNvSpPr/>
              <p:nvPr/>
            </p:nvSpPr>
            <p:spPr>
              <a:xfrm rot="5400000" flipH="1">
                <a:off x="7273792" y="4276357"/>
                <a:ext cx="1415254" cy="54645"/>
              </a:xfrm>
              <a:prstGeom prst="rect">
                <a:avLst/>
              </a:prstGeom>
              <a:solidFill>
                <a:srgbClr val="565A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9CBBEFBA-B376-EF44-A4F0-D263867F0B05}"/>
                </a:ext>
              </a:extLst>
            </p:cNvPr>
            <p:cNvSpPr txBox="1"/>
            <p:nvPr/>
          </p:nvSpPr>
          <p:spPr>
            <a:xfrm rot="16200000">
              <a:off x="9240434" y="3521520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424547"/>
                  </a:solidFill>
                </a:rPr>
                <a:t>2017</a:t>
              </a:r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5C65B493-A9D0-2B4F-A1ED-1B6979619671}"/>
                </a:ext>
              </a:extLst>
            </p:cNvPr>
            <p:cNvGrpSpPr/>
            <p:nvPr/>
          </p:nvGrpSpPr>
          <p:grpSpPr>
            <a:xfrm>
              <a:off x="8287683" y="4008353"/>
              <a:ext cx="1503823" cy="1551343"/>
              <a:chOff x="2015078" y="4111351"/>
              <a:chExt cx="1503823" cy="1551343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3DBFAC39-8136-844F-8B2B-08C0AFF91A9B}"/>
                  </a:ext>
                </a:extLst>
              </p:cNvPr>
              <p:cNvSpPr/>
              <p:nvPr/>
            </p:nvSpPr>
            <p:spPr>
              <a:xfrm>
                <a:off x="2015080" y="4323866"/>
                <a:ext cx="1503821" cy="1338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Aggiornamento della rete ottica al fine di adeguare la rete agli standard definiti in GARR-XP. Sviluppo interno (2016) verso le </a:t>
                </a:r>
                <a:r>
                  <a:rPr lang="it-IT" sz="9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AWs</a:t>
                </a:r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base dei recenti sviluppi di rete (</a:t>
                </a:r>
                <a:r>
                  <a:rPr lang="it-IT" sz="9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dis.network</a:t>
                </a:r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model)</a:t>
                </a:r>
              </a:p>
              <a:p>
                <a:pPr algn="just"/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White </a:t>
                </a:r>
                <a:r>
                  <a:rPr lang="it-IT" sz="9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Paper</a:t>
                </a:r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GARR-NGN</a:t>
                </a:r>
              </a:p>
              <a:p>
                <a:pPr algn="just"/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100G+100G vs GEANT</a:t>
                </a:r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257CA826-4415-6D45-8711-256A4BFCA9BE}"/>
                  </a:ext>
                </a:extLst>
              </p:cNvPr>
              <p:cNvSpPr/>
              <p:nvPr/>
            </p:nvSpPr>
            <p:spPr>
              <a:xfrm>
                <a:off x="2015078" y="4111351"/>
                <a:ext cx="94929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/>
                  <a:t>GARR-X+P</a:t>
                </a:r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AF31DA03-CF79-A840-AF68-1637EA22554E}"/>
                </a:ext>
              </a:extLst>
            </p:cNvPr>
            <p:cNvGrpSpPr/>
            <p:nvPr/>
          </p:nvGrpSpPr>
          <p:grpSpPr>
            <a:xfrm rot="10800000">
              <a:off x="9504030" y="4904422"/>
              <a:ext cx="582650" cy="1004329"/>
              <a:chOff x="4130308" y="996540"/>
              <a:chExt cx="582650" cy="1004329"/>
            </a:xfrm>
          </p:grpSpPr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EF7044E0-DFF5-8A43-9339-090A6FE04465}"/>
                  </a:ext>
                </a:extLst>
              </p:cNvPr>
              <p:cNvSpPr/>
              <p:nvPr/>
            </p:nvSpPr>
            <p:spPr>
              <a:xfrm rot="10800000">
                <a:off x="4130308" y="996540"/>
                <a:ext cx="582650" cy="1004329"/>
              </a:xfrm>
              <a:custGeom>
                <a:avLst/>
                <a:gdLst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071620 w 1427274"/>
                  <a:gd name="connsiteY6" fmla="*/ 1132569 h 2460229"/>
                  <a:gd name="connsiteX7" fmla="*/ 1112638 w 1427274"/>
                  <a:gd name="connsiteY7" fmla="*/ 1154833 h 2460229"/>
                  <a:gd name="connsiteX8" fmla="*/ 1427274 w 1427274"/>
                  <a:gd name="connsiteY8" fmla="*/ 1746592 h 2460229"/>
                  <a:gd name="connsiteX9" fmla="*/ 713637 w 1427274"/>
                  <a:gd name="connsiteY9" fmla="*/ 2460229 h 2460229"/>
                  <a:gd name="connsiteX10" fmla="*/ 0 w 1427274"/>
                  <a:gd name="connsiteY10" fmla="*/ 1746592 h 2460229"/>
                  <a:gd name="connsiteX11" fmla="*/ 314636 w 1427274"/>
                  <a:gd name="connsiteY11" fmla="*/ 1154833 h 2460229"/>
                  <a:gd name="connsiteX12" fmla="*/ 355653 w 1427274"/>
                  <a:gd name="connsiteY12" fmla="*/ 1132570 h 2460229"/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112638 w 1427274"/>
                  <a:gd name="connsiteY6" fmla="*/ 1154833 h 2460229"/>
                  <a:gd name="connsiteX7" fmla="*/ 1427274 w 1427274"/>
                  <a:gd name="connsiteY7" fmla="*/ 1746592 h 2460229"/>
                  <a:gd name="connsiteX8" fmla="*/ 713637 w 1427274"/>
                  <a:gd name="connsiteY8" fmla="*/ 2460229 h 2460229"/>
                  <a:gd name="connsiteX9" fmla="*/ 0 w 1427274"/>
                  <a:gd name="connsiteY9" fmla="*/ 1746592 h 2460229"/>
                  <a:gd name="connsiteX10" fmla="*/ 314636 w 1427274"/>
                  <a:gd name="connsiteY10" fmla="*/ 1154833 h 2460229"/>
                  <a:gd name="connsiteX11" fmla="*/ 355653 w 1427274"/>
                  <a:gd name="connsiteY11" fmla="*/ 1132570 h 2460229"/>
                  <a:gd name="connsiteX12" fmla="*/ 713637 w 1427274"/>
                  <a:gd name="connsiteY12" fmla="*/ 0 h 2460229"/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112638 w 1427274"/>
                  <a:gd name="connsiteY6" fmla="*/ 1154833 h 2460229"/>
                  <a:gd name="connsiteX7" fmla="*/ 1427274 w 1427274"/>
                  <a:gd name="connsiteY7" fmla="*/ 1746592 h 2460229"/>
                  <a:gd name="connsiteX8" fmla="*/ 713637 w 1427274"/>
                  <a:gd name="connsiteY8" fmla="*/ 2460229 h 2460229"/>
                  <a:gd name="connsiteX9" fmla="*/ 0 w 1427274"/>
                  <a:gd name="connsiteY9" fmla="*/ 1746592 h 2460229"/>
                  <a:gd name="connsiteX10" fmla="*/ 314636 w 1427274"/>
                  <a:gd name="connsiteY10" fmla="*/ 1154833 h 2460229"/>
                  <a:gd name="connsiteX11" fmla="*/ 713637 w 1427274"/>
                  <a:gd name="connsiteY11" fmla="*/ 0 h 246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7274" h="2460229">
                    <a:moveTo>
                      <a:pt x="713638" y="1325798"/>
                    </a:moveTo>
                    <a:cubicBezTo>
                      <a:pt x="481240" y="1325798"/>
                      <a:pt x="292844" y="1514194"/>
                      <a:pt x="292844" y="1746592"/>
                    </a:cubicBezTo>
                    <a:cubicBezTo>
                      <a:pt x="292844" y="1978990"/>
                      <a:pt x="481240" y="2167386"/>
                      <a:pt x="713638" y="2167386"/>
                    </a:cubicBezTo>
                    <a:cubicBezTo>
                      <a:pt x="946036" y="2167386"/>
                      <a:pt x="1134432" y="1978990"/>
                      <a:pt x="1134432" y="1746592"/>
                    </a:cubicBezTo>
                    <a:cubicBezTo>
                      <a:pt x="1134432" y="1514194"/>
                      <a:pt x="946036" y="1325798"/>
                      <a:pt x="713638" y="1325798"/>
                    </a:cubicBezTo>
                    <a:close/>
                    <a:moveTo>
                      <a:pt x="713637" y="0"/>
                    </a:moveTo>
                    <a:lnTo>
                      <a:pt x="1112638" y="1154833"/>
                    </a:lnTo>
                    <a:cubicBezTo>
                      <a:pt x="1302467" y="1283079"/>
                      <a:pt x="1427274" y="1500260"/>
                      <a:pt x="1427274" y="1746592"/>
                    </a:cubicBezTo>
                    <a:cubicBezTo>
                      <a:pt x="1427274" y="2140723"/>
                      <a:pt x="1107768" y="2460229"/>
                      <a:pt x="713637" y="2460229"/>
                    </a:cubicBezTo>
                    <a:cubicBezTo>
                      <a:pt x="319506" y="2460229"/>
                      <a:pt x="0" y="2140723"/>
                      <a:pt x="0" y="1746592"/>
                    </a:cubicBezTo>
                    <a:cubicBezTo>
                      <a:pt x="0" y="1500260"/>
                      <a:pt x="124807" y="1283079"/>
                      <a:pt x="314636" y="1154833"/>
                    </a:cubicBezTo>
                    <a:lnTo>
                      <a:pt x="713637" y="0"/>
                    </a:lnTo>
                    <a:close/>
                  </a:path>
                </a:pathLst>
              </a:custGeom>
              <a:solidFill>
                <a:srgbClr val="565A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74B06076-2352-DF41-A68C-86B9D899B1D8}"/>
                  </a:ext>
                </a:extLst>
              </p:cNvPr>
              <p:cNvSpPr/>
              <p:nvPr/>
            </p:nvSpPr>
            <p:spPr>
              <a:xfrm rot="10800000">
                <a:off x="4421632" y="996540"/>
                <a:ext cx="291326" cy="1004329"/>
              </a:xfrm>
              <a:custGeom>
                <a:avLst/>
                <a:gdLst>
                  <a:gd name="connsiteX0" fmla="*/ 291325 w 291326"/>
                  <a:gd name="connsiteY0" fmla="*/ 1004329 h 1004329"/>
                  <a:gd name="connsiteX1" fmla="*/ 0 w 291326"/>
                  <a:gd name="connsiteY1" fmla="*/ 713004 h 1004329"/>
                  <a:gd name="connsiteX2" fmla="*/ 128443 w 291326"/>
                  <a:gd name="connsiteY2" fmla="*/ 471433 h 1004329"/>
                  <a:gd name="connsiteX3" fmla="*/ 291325 w 291326"/>
                  <a:gd name="connsiteY3" fmla="*/ 0 h 1004329"/>
                  <a:gd name="connsiteX4" fmla="*/ 291326 w 291326"/>
                  <a:gd name="connsiteY4" fmla="*/ 3 h 1004329"/>
                  <a:gd name="connsiteX5" fmla="*/ 291326 w 291326"/>
                  <a:gd name="connsiteY5" fmla="*/ 541225 h 1004329"/>
                  <a:gd name="connsiteX6" fmla="*/ 291326 w 291326"/>
                  <a:gd name="connsiteY6" fmla="*/ 541225 h 1004329"/>
                  <a:gd name="connsiteX7" fmla="*/ 119547 w 291326"/>
                  <a:gd name="connsiteY7" fmla="*/ 713004 h 1004329"/>
                  <a:gd name="connsiteX8" fmla="*/ 291326 w 291326"/>
                  <a:gd name="connsiteY8" fmla="*/ 884783 h 1004329"/>
                  <a:gd name="connsiteX9" fmla="*/ 291326 w 291326"/>
                  <a:gd name="connsiteY9" fmla="*/ 884783 h 1004329"/>
                  <a:gd name="connsiteX10" fmla="*/ 291326 w 291326"/>
                  <a:gd name="connsiteY10" fmla="*/ 1004329 h 1004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326" h="1004329">
                    <a:moveTo>
                      <a:pt x="291325" y="1004329"/>
                    </a:moveTo>
                    <a:cubicBezTo>
                      <a:pt x="130431" y="1004329"/>
                      <a:pt x="0" y="873898"/>
                      <a:pt x="0" y="713004"/>
                    </a:cubicBezTo>
                    <a:cubicBezTo>
                      <a:pt x="0" y="612445"/>
                      <a:pt x="50950" y="523786"/>
                      <a:pt x="128443" y="471433"/>
                    </a:cubicBezTo>
                    <a:lnTo>
                      <a:pt x="291325" y="0"/>
                    </a:lnTo>
                    <a:lnTo>
                      <a:pt x="291326" y="3"/>
                    </a:lnTo>
                    <a:lnTo>
                      <a:pt x="291326" y="541225"/>
                    </a:lnTo>
                    <a:lnTo>
                      <a:pt x="291326" y="541225"/>
                    </a:lnTo>
                    <a:cubicBezTo>
                      <a:pt x="196455" y="541225"/>
                      <a:pt x="119547" y="618133"/>
                      <a:pt x="119547" y="713004"/>
                    </a:cubicBezTo>
                    <a:cubicBezTo>
                      <a:pt x="119547" y="807875"/>
                      <a:pt x="196455" y="884783"/>
                      <a:pt x="291326" y="884783"/>
                    </a:cubicBezTo>
                    <a:lnTo>
                      <a:pt x="291326" y="884783"/>
                    </a:lnTo>
                    <a:lnTo>
                      <a:pt x="291326" y="1004329"/>
                    </a:lnTo>
                    <a:close/>
                  </a:path>
                </a:pathLst>
              </a:custGeom>
              <a:solidFill>
                <a:schemeClr val="tx1"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7FD631AE-0DB9-334B-A448-A5E6D5C9D918}"/>
                  </a:ext>
                </a:extLst>
              </p:cNvPr>
              <p:cNvSpPr/>
              <p:nvPr/>
            </p:nvSpPr>
            <p:spPr>
              <a:xfrm rot="10800000">
                <a:off x="4249854" y="1116086"/>
                <a:ext cx="343557" cy="34355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4245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3">
                        <a:lumMod val="50000"/>
                      </a:schemeClr>
                    </a:solidFill>
                  </a:rPr>
                  <a:t>9</a:t>
                </a:r>
              </a:p>
            </p:txBody>
          </p:sp>
        </p:grp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73044659-FBB0-4645-BD30-58157343738C}"/>
              </a:ext>
            </a:extLst>
          </p:cNvPr>
          <p:cNvGrpSpPr/>
          <p:nvPr/>
        </p:nvGrpSpPr>
        <p:grpSpPr>
          <a:xfrm>
            <a:off x="9083379" y="822162"/>
            <a:ext cx="1837931" cy="2523206"/>
            <a:chOff x="9083379" y="822162"/>
            <a:chExt cx="1837931" cy="2523206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D1FF8F3D-769F-6F46-8E27-036316E09328}"/>
                </a:ext>
              </a:extLst>
            </p:cNvPr>
            <p:cNvGrpSpPr/>
            <p:nvPr/>
          </p:nvGrpSpPr>
          <p:grpSpPr>
            <a:xfrm>
              <a:off x="9767512" y="1888900"/>
              <a:ext cx="953960" cy="1456468"/>
              <a:chOff x="6264343" y="2063281"/>
              <a:chExt cx="953960" cy="1456468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1AA48D52-4810-B449-83EE-A1DD493D9743}"/>
                  </a:ext>
                </a:extLst>
              </p:cNvPr>
              <p:cNvSpPr/>
              <p:nvPr/>
            </p:nvSpPr>
            <p:spPr>
              <a:xfrm rot="10800000" flipH="1" flipV="1">
                <a:off x="6921096" y="3222510"/>
                <a:ext cx="233045" cy="232903"/>
              </a:xfrm>
              <a:custGeom>
                <a:avLst/>
                <a:gdLst>
                  <a:gd name="connsiteX0" fmla="*/ 1574800 w 1783953"/>
                  <a:gd name="connsiteY0" fmla="*/ 0 h 1783953"/>
                  <a:gd name="connsiteX1" fmla="*/ 1735814 w 1783953"/>
                  <a:gd name="connsiteY1" fmla="*/ 8131 h 1783953"/>
                  <a:gd name="connsiteX2" fmla="*/ 1783953 w 1783953"/>
                  <a:gd name="connsiteY2" fmla="*/ 15478 h 1783953"/>
                  <a:gd name="connsiteX3" fmla="*/ 1783953 w 1783953"/>
                  <a:gd name="connsiteY3" fmla="*/ 438812 h 1783953"/>
                  <a:gd name="connsiteX4" fmla="*/ 1692978 w 1783953"/>
                  <a:gd name="connsiteY4" fmla="*/ 424928 h 1783953"/>
                  <a:gd name="connsiteX5" fmla="*/ 1574800 w 1783953"/>
                  <a:gd name="connsiteY5" fmla="*/ 418960 h 1783953"/>
                  <a:gd name="connsiteX6" fmla="*/ 418960 w 1783953"/>
                  <a:gd name="connsiteY6" fmla="*/ 1574800 h 1783953"/>
                  <a:gd name="connsiteX7" fmla="*/ 440045 w 1783953"/>
                  <a:gd name="connsiteY7" fmla="*/ 1783953 h 1783953"/>
                  <a:gd name="connsiteX8" fmla="*/ 15478 w 1783953"/>
                  <a:gd name="connsiteY8" fmla="*/ 1783953 h 1783953"/>
                  <a:gd name="connsiteX9" fmla="*/ 8131 w 1783953"/>
                  <a:gd name="connsiteY9" fmla="*/ 1735814 h 1783953"/>
                  <a:gd name="connsiteX10" fmla="*/ 0 w 1783953"/>
                  <a:gd name="connsiteY10" fmla="*/ 1574800 h 1783953"/>
                  <a:gd name="connsiteX11" fmla="*/ 1574800 w 1783953"/>
                  <a:gd name="connsiteY11" fmla="*/ 0 h 178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3953" h="1783953">
                    <a:moveTo>
                      <a:pt x="1574800" y="0"/>
                    </a:moveTo>
                    <a:cubicBezTo>
                      <a:pt x="1629159" y="0"/>
                      <a:pt x="1682874" y="2754"/>
                      <a:pt x="1735814" y="8131"/>
                    </a:cubicBezTo>
                    <a:lnTo>
                      <a:pt x="1783953" y="15478"/>
                    </a:lnTo>
                    <a:lnTo>
                      <a:pt x="1783953" y="438812"/>
                    </a:lnTo>
                    <a:lnTo>
                      <a:pt x="1692978" y="424928"/>
                    </a:lnTo>
                    <a:cubicBezTo>
                      <a:pt x="1654122" y="420982"/>
                      <a:pt x="1614697" y="418960"/>
                      <a:pt x="1574800" y="418960"/>
                    </a:cubicBezTo>
                    <a:cubicBezTo>
                      <a:pt x="936447" y="418960"/>
                      <a:pt x="418960" y="936447"/>
                      <a:pt x="418960" y="1574800"/>
                    </a:cubicBezTo>
                    <a:lnTo>
                      <a:pt x="440045" y="1783953"/>
                    </a:lnTo>
                    <a:lnTo>
                      <a:pt x="15478" y="1783953"/>
                    </a:lnTo>
                    <a:lnTo>
                      <a:pt x="8131" y="1735814"/>
                    </a:lnTo>
                    <a:cubicBezTo>
                      <a:pt x="2754" y="1682874"/>
                      <a:pt x="0" y="1629159"/>
                      <a:pt x="0" y="1574800"/>
                    </a:cubicBezTo>
                    <a:cubicBezTo>
                      <a:pt x="0" y="705062"/>
                      <a:pt x="705062" y="0"/>
                      <a:pt x="1574800" y="0"/>
                    </a:cubicBezTo>
                    <a:close/>
                  </a:path>
                </a:pathLst>
              </a:cu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5AF4A4F7-B6E2-E84B-85B2-F547B8087B24}"/>
                  </a:ext>
                </a:extLst>
              </p:cNvPr>
              <p:cNvSpPr/>
              <p:nvPr/>
            </p:nvSpPr>
            <p:spPr>
              <a:xfrm rot="16200000" flipH="1" flipV="1">
                <a:off x="6529087" y="2633688"/>
                <a:ext cx="1195459" cy="54645"/>
              </a:xfrm>
              <a:prstGeom prst="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1A042CC3-3316-F747-9F7B-975C2FF1CFE3}"/>
                  </a:ext>
                </a:extLst>
              </p:cNvPr>
              <p:cNvSpPr/>
              <p:nvPr/>
            </p:nvSpPr>
            <p:spPr>
              <a:xfrm rot="10800000" flipH="1" flipV="1">
                <a:off x="7035333" y="3336890"/>
                <a:ext cx="182970" cy="182859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A03198B4-A662-5E40-BC31-9D798FC44D30}"/>
                  </a:ext>
                </a:extLst>
              </p:cNvPr>
              <p:cNvSpPr/>
              <p:nvPr/>
            </p:nvSpPr>
            <p:spPr>
              <a:xfrm rot="10800000" flipV="1">
                <a:off x="6264343" y="3222510"/>
                <a:ext cx="233315" cy="232903"/>
              </a:xfrm>
              <a:custGeom>
                <a:avLst/>
                <a:gdLst>
                  <a:gd name="connsiteX0" fmla="*/ 1574800 w 1783953"/>
                  <a:gd name="connsiteY0" fmla="*/ 0 h 1783953"/>
                  <a:gd name="connsiteX1" fmla="*/ 1735814 w 1783953"/>
                  <a:gd name="connsiteY1" fmla="*/ 8131 h 1783953"/>
                  <a:gd name="connsiteX2" fmla="*/ 1783953 w 1783953"/>
                  <a:gd name="connsiteY2" fmla="*/ 15478 h 1783953"/>
                  <a:gd name="connsiteX3" fmla="*/ 1783953 w 1783953"/>
                  <a:gd name="connsiteY3" fmla="*/ 438812 h 1783953"/>
                  <a:gd name="connsiteX4" fmla="*/ 1692978 w 1783953"/>
                  <a:gd name="connsiteY4" fmla="*/ 424928 h 1783953"/>
                  <a:gd name="connsiteX5" fmla="*/ 1574800 w 1783953"/>
                  <a:gd name="connsiteY5" fmla="*/ 418960 h 1783953"/>
                  <a:gd name="connsiteX6" fmla="*/ 418960 w 1783953"/>
                  <a:gd name="connsiteY6" fmla="*/ 1574800 h 1783953"/>
                  <a:gd name="connsiteX7" fmla="*/ 440045 w 1783953"/>
                  <a:gd name="connsiteY7" fmla="*/ 1783953 h 1783953"/>
                  <a:gd name="connsiteX8" fmla="*/ 15478 w 1783953"/>
                  <a:gd name="connsiteY8" fmla="*/ 1783953 h 1783953"/>
                  <a:gd name="connsiteX9" fmla="*/ 8131 w 1783953"/>
                  <a:gd name="connsiteY9" fmla="*/ 1735814 h 1783953"/>
                  <a:gd name="connsiteX10" fmla="*/ 0 w 1783953"/>
                  <a:gd name="connsiteY10" fmla="*/ 1574800 h 1783953"/>
                  <a:gd name="connsiteX11" fmla="*/ 1574800 w 1783953"/>
                  <a:gd name="connsiteY11" fmla="*/ 0 h 178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3953" h="1783953">
                    <a:moveTo>
                      <a:pt x="1574800" y="0"/>
                    </a:moveTo>
                    <a:cubicBezTo>
                      <a:pt x="1629159" y="0"/>
                      <a:pt x="1682874" y="2754"/>
                      <a:pt x="1735814" y="8131"/>
                    </a:cubicBezTo>
                    <a:lnTo>
                      <a:pt x="1783953" y="15478"/>
                    </a:lnTo>
                    <a:lnTo>
                      <a:pt x="1783953" y="438812"/>
                    </a:lnTo>
                    <a:lnTo>
                      <a:pt x="1692978" y="424928"/>
                    </a:lnTo>
                    <a:cubicBezTo>
                      <a:pt x="1654122" y="420982"/>
                      <a:pt x="1614697" y="418960"/>
                      <a:pt x="1574800" y="418960"/>
                    </a:cubicBezTo>
                    <a:cubicBezTo>
                      <a:pt x="936447" y="418960"/>
                      <a:pt x="418960" y="936447"/>
                      <a:pt x="418960" y="1574800"/>
                    </a:cubicBezTo>
                    <a:lnTo>
                      <a:pt x="440045" y="1783953"/>
                    </a:lnTo>
                    <a:lnTo>
                      <a:pt x="15478" y="1783953"/>
                    </a:lnTo>
                    <a:lnTo>
                      <a:pt x="8131" y="1735814"/>
                    </a:lnTo>
                    <a:cubicBezTo>
                      <a:pt x="2754" y="1682874"/>
                      <a:pt x="0" y="1629159"/>
                      <a:pt x="0" y="1574800"/>
                    </a:cubicBezTo>
                    <a:cubicBezTo>
                      <a:pt x="0" y="705062"/>
                      <a:pt x="705062" y="0"/>
                      <a:pt x="1574800" y="0"/>
                    </a:cubicBezTo>
                    <a:close/>
                  </a:path>
                </a:pathLst>
              </a:cu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4C7079FF-2004-864D-A3B5-406711504AD9}"/>
                  </a:ext>
                </a:extLst>
              </p:cNvPr>
              <p:cNvSpPr/>
              <p:nvPr/>
            </p:nvSpPr>
            <p:spPr>
              <a:xfrm rot="10800000" flipV="1">
                <a:off x="6450601" y="3400643"/>
                <a:ext cx="521178" cy="54612"/>
              </a:xfrm>
              <a:prstGeom prst="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E891F554-2ACA-E648-B237-DF72D439FFFE}"/>
                </a:ext>
              </a:extLst>
            </p:cNvPr>
            <p:cNvGrpSpPr/>
            <p:nvPr/>
          </p:nvGrpSpPr>
          <p:grpSpPr>
            <a:xfrm>
              <a:off x="10338660" y="822162"/>
              <a:ext cx="582650" cy="1004329"/>
              <a:chOff x="10014569" y="660117"/>
              <a:chExt cx="582650" cy="1004329"/>
            </a:xfrm>
          </p:grpSpPr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31F0477C-941B-DE47-90AD-F81BC026F8E7}"/>
                  </a:ext>
                </a:extLst>
              </p:cNvPr>
              <p:cNvSpPr/>
              <p:nvPr/>
            </p:nvSpPr>
            <p:spPr>
              <a:xfrm rot="10800000">
                <a:off x="10014569" y="660117"/>
                <a:ext cx="582650" cy="1004329"/>
              </a:xfrm>
              <a:custGeom>
                <a:avLst/>
                <a:gdLst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071620 w 1427274"/>
                  <a:gd name="connsiteY6" fmla="*/ 1132569 h 2460229"/>
                  <a:gd name="connsiteX7" fmla="*/ 1112638 w 1427274"/>
                  <a:gd name="connsiteY7" fmla="*/ 1154833 h 2460229"/>
                  <a:gd name="connsiteX8" fmla="*/ 1427274 w 1427274"/>
                  <a:gd name="connsiteY8" fmla="*/ 1746592 h 2460229"/>
                  <a:gd name="connsiteX9" fmla="*/ 713637 w 1427274"/>
                  <a:gd name="connsiteY9" fmla="*/ 2460229 h 2460229"/>
                  <a:gd name="connsiteX10" fmla="*/ 0 w 1427274"/>
                  <a:gd name="connsiteY10" fmla="*/ 1746592 h 2460229"/>
                  <a:gd name="connsiteX11" fmla="*/ 314636 w 1427274"/>
                  <a:gd name="connsiteY11" fmla="*/ 1154833 h 2460229"/>
                  <a:gd name="connsiteX12" fmla="*/ 355653 w 1427274"/>
                  <a:gd name="connsiteY12" fmla="*/ 1132570 h 2460229"/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112638 w 1427274"/>
                  <a:gd name="connsiteY6" fmla="*/ 1154833 h 2460229"/>
                  <a:gd name="connsiteX7" fmla="*/ 1427274 w 1427274"/>
                  <a:gd name="connsiteY7" fmla="*/ 1746592 h 2460229"/>
                  <a:gd name="connsiteX8" fmla="*/ 713637 w 1427274"/>
                  <a:gd name="connsiteY8" fmla="*/ 2460229 h 2460229"/>
                  <a:gd name="connsiteX9" fmla="*/ 0 w 1427274"/>
                  <a:gd name="connsiteY9" fmla="*/ 1746592 h 2460229"/>
                  <a:gd name="connsiteX10" fmla="*/ 314636 w 1427274"/>
                  <a:gd name="connsiteY10" fmla="*/ 1154833 h 2460229"/>
                  <a:gd name="connsiteX11" fmla="*/ 355653 w 1427274"/>
                  <a:gd name="connsiteY11" fmla="*/ 1132570 h 2460229"/>
                  <a:gd name="connsiteX12" fmla="*/ 713637 w 1427274"/>
                  <a:gd name="connsiteY12" fmla="*/ 0 h 2460229"/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112638 w 1427274"/>
                  <a:gd name="connsiteY6" fmla="*/ 1154833 h 2460229"/>
                  <a:gd name="connsiteX7" fmla="*/ 1427274 w 1427274"/>
                  <a:gd name="connsiteY7" fmla="*/ 1746592 h 2460229"/>
                  <a:gd name="connsiteX8" fmla="*/ 713637 w 1427274"/>
                  <a:gd name="connsiteY8" fmla="*/ 2460229 h 2460229"/>
                  <a:gd name="connsiteX9" fmla="*/ 0 w 1427274"/>
                  <a:gd name="connsiteY9" fmla="*/ 1746592 h 2460229"/>
                  <a:gd name="connsiteX10" fmla="*/ 314636 w 1427274"/>
                  <a:gd name="connsiteY10" fmla="*/ 1154833 h 2460229"/>
                  <a:gd name="connsiteX11" fmla="*/ 713637 w 1427274"/>
                  <a:gd name="connsiteY11" fmla="*/ 0 h 246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7274" h="2460229">
                    <a:moveTo>
                      <a:pt x="713638" y="1325798"/>
                    </a:moveTo>
                    <a:cubicBezTo>
                      <a:pt x="481240" y="1325798"/>
                      <a:pt x="292844" y="1514194"/>
                      <a:pt x="292844" y="1746592"/>
                    </a:cubicBezTo>
                    <a:cubicBezTo>
                      <a:pt x="292844" y="1978990"/>
                      <a:pt x="481240" y="2167386"/>
                      <a:pt x="713638" y="2167386"/>
                    </a:cubicBezTo>
                    <a:cubicBezTo>
                      <a:pt x="946036" y="2167386"/>
                      <a:pt x="1134432" y="1978990"/>
                      <a:pt x="1134432" y="1746592"/>
                    </a:cubicBezTo>
                    <a:cubicBezTo>
                      <a:pt x="1134432" y="1514194"/>
                      <a:pt x="946036" y="1325798"/>
                      <a:pt x="713638" y="1325798"/>
                    </a:cubicBezTo>
                    <a:close/>
                    <a:moveTo>
                      <a:pt x="713637" y="0"/>
                    </a:moveTo>
                    <a:lnTo>
                      <a:pt x="1112638" y="1154833"/>
                    </a:lnTo>
                    <a:cubicBezTo>
                      <a:pt x="1302467" y="1283079"/>
                      <a:pt x="1427274" y="1500260"/>
                      <a:pt x="1427274" y="1746592"/>
                    </a:cubicBezTo>
                    <a:cubicBezTo>
                      <a:pt x="1427274" y="2140723"/>
                      <a:pt x="1107768" y="2460229"/>
                      <a:pt x="713637" y="2460229"/>
                    </a:cubicBezTo>
                    <a:cubicBezTo>
                      <a:pt x="319506" y="2460229"/>
                      <a:pt x="0" y="2140723"/>
                      <a:pt x="0" y="1746592"/>
                    </a:cubicBezTo>
                    <a:cubicBezTo>
                      <a:pt x="0" y="1500260"/>
                      <a:pt x="124807" y="1283079"/>
                      <a:pt x="314636" y="1154833"/>
                    </a:cubicBezTo>
                    <a:lnTo>
                      <a:pt x="713637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D29CF02A-26F3-8B47-AA91-75651D0D188E}"/>
                  </a:ext>
                </a:extLst>
              </p:cNvPr>
              <p:cNvSpPr/>
              <p:nvPr/>
            </p:nvSpPr>
            <p:spPr>
              <a:xfrm rot="10800000">
                <a:off x="10305893" y="660117"/>
                <a:ext cx="291326" cy="1004329"/>
              </a:xfrm>
              <a:custGeom>
                <a:avLst/>
                <a:gdLst>
                  <a:gd name="connsiteX0" fmla="*/ 291325 w 291326"/>
                  <a:gd name="connsiteY0" fmla="*/ 1004329 h 1004329"/>
                  <a:gd name="connsiteX1" fmla="*/ 0 w 291326"/>
                  <a:gd name="connsiteY1" fmla="*/ 713004 h 1004329"/>
                  <a:gd name="connsiteX2" fmla="*/ 128443 w 291326"/>
                  <a:gd name="connsiteY2" fmla="*/ 471433 h 1004329"/>
                  <a:gd name="connsiteX3" fmla="*/ 291325 w 291326"/>
                  <a:gd name="connsiteY3" fmla="*/ 0 h 1004329"/>
                  <a:gd name="connsiteX4" fmla="*/ 291326 w 291326"/>
                  <a:gd name="connsiteY4" fmla="*/ 3 h 1004329"/>
                  <a:gd name="connsiteX5" fmla="*/ 291326 w 291326"/>
                  <a:gd name="connsiteY5" fmla="*/ 541225 h 1004329"/>
                  <a:gd name="connsiteX6" fmla="*/ 291326 w 291326"/>
                  <a:gd name="connsiteY6" fmla="*/ 541225 h 1004329"/>
                  <a:gd name="connsiteX7" fmla="*/ 119547 w 291326"/>
                  <a:gd name="connsiteY7" fmla="*/ 713004 h 1004329"/>
                  <a:gd name="connsiteX8" fmla="*/ 291326 w 291326"/>
                  <a:gd name="connsiteY8" fmla="*/ 884783 h 1004329"/>
                  <a:gd name="connsiteX9" fmla="*/ 291326 w 291326"/>
                  <a:gd name="connsiteY9" fmla="*/ 884783 h 1004329"/>
                  <a:gd name="connsiteX10" fmla="*/ 291326 w 291326"/>
                  <a:gd name="connsiteY10" fmla="*/ 1004329 h 1004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326" h="1004329">
                    <a:moveTo>
                      <a:pt x="291325" y="1004329"/>
                    </a:moveTo>
                    <a:cubicBezTo>
                      <a:pt x="130431" y="1004329"/>
                      <a:pt x="0" y="873898"/>
                      <a:pt x="0" y="713004"/>
                    </a:cubicBezTo>
                    <a:cubicBezTo>
                      <a:pt x="0" y="612445"/>
                      <a:pt x="50950" y="523786"/>
                      <a:pt x="128443" y="471433"/>
                    </a:cubicBezTo>
                    <a:lnTo>
                      <a:pt x="291325" y="0"/>
                    </a:lnTo>
                    <a:lnTo>
                      <a:pt x="291326" y="3"/>
                    </a:lnTo>
                    <a:lnTo>
                      <a:pt x="291326" y="541225"/>
                    </a:lnTo>
                    <a:lnTo>
                      <a:pt x="291326" y="541225"/>
                    </a:lnTo>
                    <a:cubicBezTo>
                      <a:pt x="196455" y="541225"/>
                      <a:pt x="119547" y="618133"/>
                      <a:pt x="119547" y="713004"/>
                    </a:cubicBezTo>
                    <a:cubicBezTo>
                      <a:pt x="119547" y="807875"/>
                      <a:pt x="196455" y="884783"/>
                      <a:pt x="291326" y="884783"/>
                    </a:cubicBezTo>
                    <a:lnTo>
                      <a:pt x="291326" y="884783"/>
                    </a:lnTo>
                    <a:lnTo>
                      <a:pt x="291326" y="1004329"/>
                    </a:lnTo>
                    <a:close/>
                  </a:path>
                </a:pathLst>
              </a:custGeom>
              <a:solidFill>
                <a:schemeClr val="tx1"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EC05D898-EDC9-594D-BC7D-892A572D2B92}"/>
                  </a:ext>
                </a:extLst>
              </p:cNvPr>
              <p:cNvSpPr/>
              <p:nvPr/>
            </p:nvSpPr>
            <p:spPr>
              <a:xfrm rot="10800000">
                <a:off x="10133709" y="778267"/>
                <a:ext cx="344367" cy="34355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sz="1600" dirty="0">
                    <a:solidFill>
                      <a:schemeClr val="accent3">
                        <a:lumMod val="50000"/>
                      </a:schemeClr>
                    </a:solidFill>
                  </a:rPr>
                  <a:t>10</a:t>
                </a:r>
              </a:p>
            </p:txBody>
          </p:sp>
        </p:grp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D880E1CA-ADDC-9C4E-9976-C9C636C6039F}"/>
                </a:ext>
              </a:extLst>
            </p:cNvPr>
            <p:cNvSpPr txBox="1"/>
            <p:nvPr/>
          </p:nvSpPr>
          <p:spPr>
            <a:xfrm rot="16200000">
              <a:off x="10069566" y="2568728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2019</a:t>
              </a: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A669414E-8335-894B-9151-8CAA9F782445}"/>
                </a:ext>
              </a:extLst>
            </p:cNvPr>
            <p:cNvGrpSpPr/>
            <p:nvPr/>
          </p:nvGrpSpPr>
          <p:grpSpPr>
            <a:xfrm>
              <a:off x="9083379" y="1303462"/>
              <a:ext cx="1503823" cy="1412844"/>
              <a:chOff x="2015078" y="4111351"/>
              <a:chExt cx="1503823" cy="1412844"/>
            </a:xfrm>
          </p:grpSpPr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E2ABB1B3-D14E-A147-BF4A-6ADCF28665B3}"/>
                  </a:ext>
                </a:extLst>
              </p:cNvPr>
              <p:cNvSpPr/>
              <p:nvPr/>
            </p:nvSpPr>
            <p:spPr>
              <a:xfrm>
                <a:off x="2015080" y="4323866"/>
                <a:ext cx="150382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Aggiornamenti di rete costanti </a:t>
                </a:r>
              </a:p>
              <a:p>
                <a:pPr algn="just"/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Collegamenti </a:t>
                </a:r>
                <a:r>
                  <a:rPr lang="it-IT" sz="9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ptp</a:t>
                </a:r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(1.2T) DCI</a:t>
                </a:r>
              </a:p>
              <a:p>
                <a:pPr algn="just"/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Primo utente GARR connesso a 200G</a:t>
                </a:r>
              </a:p>
              <a:p>
                <a:pPr algn="just"/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Dorsale 4 nodi ~ 1T</a:t>
                </a:r>
              </a:p>
              <a:p>
                <a:pPr algn="just"/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Connessione vs GEANT 200G+200G</a:t>
                </a:r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99BBDFA5-27E3-1042-BDA5-4B181169E35A}"/>
                  </a:ext>
                </a:extLst>
              </p:cNvPr>
              <p:cNvSpPr/>
              <p:nvPr/>
            </p:nvSpPr>
            <p:spPr>
              <a:xfrm>
                <a:off x="2015078" y="4111351"/>
                <a:ext cx="12939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/>
                  <a:t>GARR-X+P </a:t>
                </a:r>
                <a:r>
                  <a:rPr lang="en-US" sz="1400" b="1" dirty="0">
                    <a:sym typeface="Wingdings" pitchFamily="2" charset="2"/>
                  </a:rPr>
                  <a:t> T</a:t>
                </a:r>
                <a:endParaRPr lang="en-US" sz="1400" b="1" dirty="0"/>
              </a:p>
            </p:txBody>
          </p:sp>
        </p:grp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14653EA4-3202-4144-A6CF-80A31B19F017}"/>
              </a:ext>
            </a:extLst>
          </p:cNvPr>
          <p:cNvGrpSpPr/>
          <p:nvPr/>
        </p:nvGrpSpPr>
        <p:grpSpPr>
          <a:xfrm flipV="1">
            <a:off x="10616314" y="3151381"/>
            <a:ext cx="830565" cy="306956"/>
            <a:chOff x="8662923" y="3208765"/>
            <a:chExt cx="830565" cy="310983"/>
          </a:xfrm>
          <a:solidFill>
            <a:srgbClr val="00D1C1"/>
          </a:solidFill>
        </p:grpSpPr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E1767295-A4B8-7648-8729-D7277336F606}"/>
                </a:ext>
              </a:extLst>
            </p:cNvPr>
            <p:cNvSpPr/>
            <p:nvPr/>
          </p:nvSpPr>
          <p:spPr>
            <a:xfrm rot="10800000" flipV="1">
              <a:off x="8662923" y="3208765"/>
              <a:ext cx="233315" cy="232904"/>
            </a:xfrm>
            <a:custGeom>
              <a:avLst/>
              <a:gdLst>
                <a:gd name="connsiteX0" fmla="*/ 1574800 w 1783953"/>
                <a:gd name="connsiteY0" fmla="*/ 0 h 1783953"/>
                <a:gd name="connsiteX1" fmla="*/ 1735814 w 1783953"/>
                <a:gd name="connsiteY1" fmla="*/ 8131 h 1783953"/>
                <a:gd name="connsiteX2" fmla="*/ 1783953 w 1783953"/>
                <a:gd name="connsiteY2" fmla="*/ 15478 h 1783953"/>
                <a:gd name="connsiteX3" fmla="*/ 1783953 w 1783953"/>
                <a:gd name="connsiteY3" fmla="*/ 438812 h 1783953"/>
                <a:gd name="connsiteX4" fmla="*/ 1692978 w 1783953"/>
                <a:gd name="connsiteY4" fmla="*/ 424928 h 1783953"/>
                <a:gd name="connsiteX5" fmla="*/ 1574800 w 1783953"/>
                <a:gd name="connsiteY5" fmla="*/ 418960 h 1783953"/>
                <a:gd name="connsiteX6" fmla="*/ 418960 w 1783953"/>
                <a:gd name="connsiteY6" fmla="*/ 1574800 h 1783953"/>
                <a:gd name="connsiteX7" fmla="*/ 440045 w 1783953"/>
                <a:gd name="connsiteY7" fmla="*/ 1783953 h 1783953"/>
                <a:gd name="connsiteX8" fmla="*/ 15478 w 1783953"/>
                <a:gd name="connsiteY8" fmla="*/ 1783953 h 1783953"/>
                <a:gd name="connsiteX9" fmla="*/ 8131 w 1783953"/>
                <a:gd name="connsiteY9" fmla="*/ 1735814 h 1783953"/>
                <a:gd name="connsiteX10" fmla="*/ 0 w 1783953"/>
                <a:gd name="connsiteY10" fmla="*/ 1574800 h 1783953"/>
                <a:gd name="connsiteX11" fmla="*/ 1574800 w 1783953"/>
                <a:gd name="connsiteY11" fmla="*/ 0 h 178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3953" h="1783953">
                  <a:moveTo>
                    <a:pt x="1574800" y="0"/>
                  </a:moveTo>
                  <a:cubicBezTo>
                    <a:pt x="1629159" y="0"/>
                    <a:pt x="1682874" y="2754"/>
                    <a:pt x="1735814" y="8131"/>
                  </a:cubicBezTo>
                  <a:lnTo>
                    <a:pt x="1783953" y="15478"/>
                  </a:lnTo>
                  <a:lnTo>
                    <a:pt x="1783953" y="438812"/>
                  </a:lnTo>
                  <a:lnTo>
                    <a:pt x="1692978" y="424928"/>
                  </a:lnTo>
                  <a:cubicBezTo>
                    <a:pt x="1654122" y="420982"/>
                    <a:pt x="1614697" y="418960"/>
                    <a:pt x="1574800" y="418960"/>
                  </a:cubicBezTo>
                  <a:cubicBezTo>
                    <a:pt x="936447" y="418960"/>
                    <a:pt x="418960" y="936447"/>
                    <a:pt x="418960" y="1574800"/>
                  </a:cubicBezTo>
                  <a:lnTo>
                    <a:pt x="440045" y="1783953"/>
                  </a:lnTo>
                  <a:lnTo>
                    <a:pt x="15478" y="1783953"/>
                  </a:lnTo>
                  <a:lnTo>
                    <a:pt x="8131" y="1735814"/>
                  </a:lnTo>
                  <a:cubicBezTo>
                    <a:pt x="2754" y="1682874"/>
                    <a:pt x="0" y="1629159"/>
                    <a:pt x="0" y="1574800"/>
                  </a:cubicBezTo>
                  <a:cubicBezTo>
                    <a:pt x="0" y="705062"/>
                    <a:pt x="705062" y="0"/>
                    <a:pt x="157480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8E84A7E0-F229-A44C-A3A6-6558C7995859}"/>
                </a:ext>
              </a:extLst>
            </p:cNvPr>
            <p:cNvSpPr/>
            <p:nvPr/>
          </p:nvSpPr>
          <p:spPr>
            <a:xfrm rot="10800000" flipV="1">
              <a:off x="8849181" y="3386898"/>
              <a:ext cx="521178" cy="546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3A016C2C-EAFD-8F4A-93BE-B08A65D55157}"/>
                </a:ext>
              </a:extLst>
            </p:cNvPr>
            <p:cNvSpPr/>
            <p:nvPr/>
          </p:nvSpPr>
          <p:spPr>
            <a:xfrm>
              <a:off x="9272069" y="3298329"/>
              <a:ext cx="221419" cy="2214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5A81563-5379-3647-912E-7F1F8569FDA1}"/>
              </a:ext>
            </a:extLst>
          </p:cNvPr>
          <p:cNvGrpSpPr/>
          <p:nvPr/>
        </p:nvGrpSpPr>
        <p:grpSpPr>
          <a:xfrm>
            <a:off x="7359220" y="840358"/>
            <a:ext cx="1881039" cy="2523206"/>
            <a:chOff x="7359220" y="840358"/>
            <a:chExt cx="1881039" cy="2523206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1E0F40D4-5065-D64A-9405-2F8E4AB31A70}"/>
                </a:ext>
              </a:extLst>
            </p:cNvPr>
            <p:cNvGrpSpPr/>
            <p:nvPr/>
          </p:nvGrpSpPr>
          <p:grpSpPr>
            <a:xfrm>
              <a:off x="8086461" y="1907096"/>
              <a:ext cx="953960" cy="1456468"/>
              <a:chOff x="6264343" y="2063281"/>
              <a:chExt cx="953960" cy="1456468"/>
            </a:xfrm>
          </p:grpSpPr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8C5AE857-D2C4-6948-9ABA-BE2CABDF7636}"/>
                  </a:ext>
                </a:extLst>
              </p:cNvPr>
              <p:cNvSpPr/>
              <p:nvPr/>
            </p:nvSpPr>
            <p:spPr>
              <a:xfrm rot="10800000" flipH="1" flipV="1">
                <a:off x="6921096" y="3222510"/>
                <a:ext cx="233045" cy="232903"/>
              </a:xfrm>
              <a:custGeom>
                <a:avLst/>
                <a:gdLst>
                  <a:gd name="connsiteX0" fmla="*/ 1574800 w 1783953"/>
                  <a:gd name="connsiteY0" fmla="*/ 0 h 1783953"/>
                  <a:gd name="connsiteX1" fmla="*/ 1735814 w 1783953"/>
                  <a:gd name="connsiteY1" fmla="*/ 8131 h 1783953"/>
                  <a:gd name="connsiteX2" fmla="*/ 1783953 w 1783953"/>
                  <a:gd name="connsiteY2" fmla="*/ 15478 h 1783953"/>
                  <a:gd name="connsiteX3" fmla="*/ 1783953 w 1783953"/>
                  <a:gd name="connsiteY3" fmla="*/ 438812 h 1783953"/>
                  <a:gd name="connsiteX4" fmla="*/ 1692978 w 1783953"/>
                  <a:gd name="connsiteY4" fmla="*/ 424928 h 1783953"/>
                  <a:gd name="connsiteX5" fmla="*/ 1574800 w 1783953"/>
                  <a:gd name="connsiteY5" fmla="*/ 418960 h 1783953"/>
                  <a:gd name="connsiteX6" fmla="*/ 418960 w 1783953"/>
                  <a:gd name="connsiteY6" fmla="*/ 1574800 h 1783953"/>
                  <a:gd name="connsiteX7" fmla="*/ 440045 w 1783953"/>
                  <a:gd name="connsiteY7" fmla="*/ 1783953 h 1783953"/>
                  <a:gd name="connsiteX8" fmla="*/ 15478 w 1783953"/>
                  <a:gd name="connsiteY8" fmla="*/ 1783953 h 1783953"/>
                  <a:gd name="connsiteX9" fmla="*/ 8131 w 1783953"/>
                  <a:gd name="connsiteY9" fmla="*/ 1735814 h 1783953"/>
                  <a:gd name="connsiteX10" fmla="*/ 0 w 1783953"/>
                  <a:gd name="connsiteY10" fmla="*/ 1574800 h 1783953"/>
                  <a:gd name="connsiteX11" fmla="*/ 1574800 w 1783953"/>
                  <a:gd name="connsiteY11" fmla="*/ 0 h 178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3953" h="1783953">
                    <a:moveTo>
                      <a:pt x="1574800" y="0"/>
                    </a:moveTo>
                    <a:cubicBezTo>
                      <a:pt x="1629159" y="0"/>
                      <a:pt x="1682874" y="2754"/>
                      <a:pt x="1735814" y="8131"/>
                    </a:cubicBezTo>
                    <a:lnTo>
                      <a:pt x="1783953" y="15478"/>
                    </a:lnTo>
                    <a:lnTo>
                      <a:pt x="1783953" y="438812"/>
                    </a:lnTo>
                    <a:lnTo>
                      <a:pt x="1692978" y="424928"/>
                    </a:lnTo>
                    <a:cubicBezTo>
                      <a:pt x="1654122" y="420982"/>
                      <a:pt x="1614697" y="418960"/>
                      <a:pt x="1574800" y="418960"/>
                    </a:cubicBezTo>
                    <a:cubicBezTo>
                      <a:pt x="936447" y="418960"/>
                      <a:pt x="418960" y="936447"/>
                      <a:pt x="418960" y="1574800"/>
                    </a:cubicBezTo>
                    <a:lnTo>
                      <a:pt x="440045" y="1783953"/>
                    </a:lnTo>
                    <a:lnTo>
                      <a:pt x="15478" y="1783953"/>
                    </a:lnTo>
                    <a:lnTo>
                      <a:pt x="8131" y="1735814"/>
                    </a:lnTo>
                    <a:cubicBezTo>
                      <a:pt x="2754" y="1682874"/>
                      <a:pt x="0" y="1629159"/>
                      <a:pt x="0" y="1574800"/>
                    </a:cubicBezTo>
                    <a:cubicBezTo>
                      <a:pt x="0" y="705062"/>
                      <a:pt x="705062" y="0"/>
                      <a:pt x="157480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08AD3E10-C99E-9049-9180-B704FE36C9AE}"/>
                  </a:ext>
                </a:extLst>
              </p:cNvPr>
              <p:cNvSpPr/>
              <p:nvPr/>
            </p:nvSpPr>
            <p:spPr>
              <a:xfrm rot="16200000" flipH="1" flipV="1">
                <a:off x="6529087" y="2633688"/>
                <a:ext cx="1195459" cy="5464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1A389C7E-77A3-1B4D-90AC-F3D8C4790F06}"/>
                  </a:ext>
                </a:extLst>
              </p:cNvPr>
              <p:cNvSpPr/>
              <p:nvPr/>
            </p:nvSpPr>
            <p:spPr>
              <a:xfrm rot="10800000" flipH="1" flipV="1">
                <a:off x="7035333" y="3336890"/>
                <a:ext cx="182970" cy="18285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F031177E-BABF-F449-850A-7375CAB2F5B7}"/>
                  </a:ext>
                </a:extLst>
              </p:cNvPr>
              <p:cNvSpPr/>
              <p:nvPr/>
            </p:nvSpPr>
            <p:spPr>
              <a:xfrm rot="10800000" flipV="1">
                <a:off x="6264343" y="3222510"/>
                <a:ext cx="233315" cy="232903"/>
              </a:xfrm>
              <a:custGeom>
                <a:avLst/>
                <a:gdLst>
                  <a:gd name="connsiteX0" fmla="*/ 1574800 w 1783953"/>
                  <a:gd name="connsiteY0" fmla="*/ 0 h 1783953"/>
                  <a:gd name="connsiteX1" fmla="*/ 1735814 w 1783953"/>
                  <a:gd name="connsiteY1" fmla="*/ 8131 h 1783953"/>
                  <a:gd name="connsiteX2" fmla="*/ 1783953 w 1783953"/>
                  <a:gd name="connsiteY2" fmla="*/ 15478 h 1783953"/>
                  <a:gd name="connsiteX3" fmla="*/ 1783953 w 1783953"/>
                  <a:gd name="connsiteY3" fmla="*/ 438812 h 1783953"/>
                  <a:gd name="connsiteX4" fmla="*/ 1692978 w 1783953"/>
                  <a:gd name="connsiteY4" fmla="*/ 424928 h 1783953"/>
                  <a:gd name="connsiteX5" fmla="*/ 1574800 w 1783953"/>
                  <a:gd name="connsiteY5" fmla="*/ 418960 h 1783953"/>
                  <a:gd name="connsiteX6" fmla="*/ 418960 w 1783953"/>
                  <a:gd name="connsiteY6" fmla="*/ 1574800 h 1783953"/>
                  <a:gd name="connsiteX7" fmla="*/ 440045 w 1783953"/>
                  <a:gd name="connsiteY7" fmla="*/ 1783953 h 1783953"/>
                  <a:gd name="connsiteX8" fmla="*/ 15478 w 1783953"/>
                  <a:gd name="connsiteY8" fmla="*/ 1783953 h 1783953"/>
                  <a:gd name="connsiteX9" fmla="*/ 8131 w 1783953"/>
                  <a:gd name="connsiteY9" fmla="*/ 1735814 h 1783953"/>
                  <a:gd name="connsiteX10" fmla="*/ 0 w 1783953"/>
                  <a:gd name="connsiteY10" fmla="*/ 1574800 h 1783953"/>
                  <a:gd name="connsiteX11" fmla="*/ 1574800 w 1783953"/>
                  <a:gd name="connsiteY11" fmla="*/ 0 h 178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3953" h="1783953">
                    <a:moveTo>
                      <a:pt x="1574800" y="0"/>
                    </a:moveTo>
                    <a:cubicBezTo>
                      <a:pt x="1629159" y="0"/>
                      <a:pt x="1682874" y="2754"/>
                      <a:pt x="1735814" y="8131"/>
                    </a:cubicBezTo>
                    <a:lnTo>
                      <a:pt x="1783953" y="15478"/>
                    </a:lnTo>
                    <a:lnTo>
                      <a:pt x="1783953" y="438812"/>
                    </a:lnTo>
                    <a:lnTo>
                      <a:pt x="1692978" y="424928"/>
                    </a:lnTo>
                    <a:cubicBezTo>
                      <a:pt x="1654122" y="420982"/>
                      <a:pt x="1614697" y="418960"/>
                      <a:pt x="1574800" y="418960"/>
                    </a:cubicBezTo>
                    <a:cubicBezTo>
                      <a:pt x="936447" y="418960"/>
                      <a:pt x="418960" y="936447"/>
                      <a:pt x="418960" y="1574800"/>
                    </a:cubicBezTo>
                    <a:lnTo>
                      <a:pt x="440045" y="1783953"/>
                    </a:lnTo>
                    <a:lnTo>
                      <a:pt x="15478" y="1783953"/>
                    </a:lnTo>
                    <a:lnTo>
                      <a:pt x="8131" y="1735814"/>
                    </a:lnTo>
                    <a:cubicBezTo>
                      <a:pt x="2754" y="1682874"/>
                      <a:pt x="0" y="1629159"/>
                      <a:pt x="0" y="1574800"/>
                    </a:cubicBezTo>
                    <a:cubicBezTo>
                      <a:pt x="0" y="705062"/>
                      <a:pt x="705062" y="0"/>
                      <a:pt x="157480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D65DB93F-5B63-FC4B-B412-C1C5F5D5B45F}"/>
                  </a:ext>
                </a:extLst>
              </p:cNvPr>
              <p:cNvSpPr/>
              <p:nvPr/>
            </p:nvSpPr>
            <p:spPr>
              <a:xfrm rot="10800000" flipV="1">
                <a:off x="6450601" y="3400643"/>
                <a:ext cx="521178" cy="5461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978D95AD-A647-9847-8B41-3DA27E71964A}"/>
                </a:ext>
              </a:extLst>
            </p:cNvPr>
            <p:cNvSpPr/>
            <p:nvPr/>
          </p:nvSpPr>
          <p:spPr>
            <a:xfrm rot="10800000">
              <a:off x="8657609" y="840358"/>
              <a:ext cx="582650" cy="1004329"/>
            </a:xfrm>
            <a:custGeom>
              <a:avLst/>
              <a:gdLst>
                <a:gd name="connsiteX0" fmla="*/ 713638 w 1427274"/>
                <a:gd name="connsiteY0" fmla="*/ 1325798 h 2460229"/>
                <a:gd name="connsiteX1" fmla="*/ 292844 w 1427274"/>
                <a:gd name="connsiteY1" fmla="*/ 1746592 h 2460229"/>
                <a:gd name="connsiteX2" fmla="*/ 713638 w 1427274"/>
                <a:gd name="connsiteY2" fmla="*/ 2167386 h 2460229"/>
                <a:gd name="connsiteX3" fmla="*/ 1134432 w 1427274"/>
                <a:gd name="connsiteY3" fmla="*/ 1746592 h 2460229"/>
                <a:gd name="connsiteX4" fmla="*/ 713638 w 1427274"/>
                <a:gd name="connsiteY4" fmla="*/ 1325798 h 2460229"/>
                <a:gd name="connsiteX5" fmla="*/ 713637 w 1427274"/>
                <a:gd name="connsiteY5" fmla="*/ 0 h 2460229"/>
                <a:gd name="connsiteX6" fmla="*/ 1071620 w 1427274"/>
                <a:gd name="connsiteY6" fmla="*/ 1132569 h 2460229"/>
                <a:gd name="connsiteX7" fmla="*/ 1112638 w 1427274"/>
                <a:gd name="connsiteY7" fmla="*/ 1154833 h 2460229"/>
                <a:gd name="connsiteX8" fmla="*/ 1427274 w 1427274"/>
                <a:gd name="connsiteY8" fmla="*/ 1746592 h 2460229"/>
                <a:gd name="connsiteX9" fmla="*/ 713637 w 1427274"/>
                <a:gd name="connsiteY9" fmla="*/ 2460229 h 2460229"/>
                <a:gd name="connsiteX10" fmla="*/ 0 w 1427274"/>
                <a:gd name="connsiteY10" fmla="*/ 1746592 h 2460229"/>
                <a:gd name="connsiteX11" fmla="*/ 314636 w 1427274"/>
                <a:gd name="connsiteY11" fmla="*/ 1154833 h 2460229"/>
                <a:gd name="connsiteX12" fmla="*/ 355653 w 1427274"/>
                <a:gd name="connsiteY12" fmla="*/ 1132570 h 2460229"/>
                <a:gd name="connsiteX0" fmla="*/ 713638 w 1427274"/>
                <a:gd name="connsiteY0" fmla="*/ 1325798 h 2460229"/>
                <a:gd name="connsiteX1" fmla="*/ 292844 w 1427274"/>
                <a:gd name="connsiteY1" fmla="*/ 1746592 h 2460229"/>
                <a:gd name="connsiteX2" fmla="*/ 713638 w 1427274"/>
                <a:gd name="connsiteY2" fmla="*/ 2167386 h 2460229"/>
                <a:gd name="connsiteX3" fmla="*/ 1134432 w 1427274"/>
                <a:gd name="connsiteY3" fmla="*/ 1746592 h 2460229"/>
                <a:gd name="connsiteX4" fmla="*/ 713638 w 1427274"/>
                <a:gd name="connsiteY4" fmla="*/ 1325798 h 2460229"/>
                <a:gd name="connsiteX5" fmla="*/ 713637 w 1427274"/>
                <a:gd name="connsiteY5" fmla="*/ 0 h 2460229"/>
                <a:gd name="connsiteX6" fmla="*/ 1112638 w 1427274"/>
                <a:gd name="connsiteY6" fmla="*/ 1154833 h 2460229"/>
                <a:gd name="connsiteX7" fmla="*/ 1427274 w 1427274"/>
                <a:gd name="connsiteY7" fmla="*/ 1746592 h 2460229"/>
                <a:gd name="connsiteX8" fmla="*/ 713637 w 1427274"/>
                <a:gd name="connsiteY8" fmla="*/ 2460229 h 2460229"/>
                <a:gd name="connsiteX9" fmla="*/ 0 w 1427274"/>
                <a:gd name="connsiteY9" fmla="*/ 1746592 h 2460229"/>
                <a:gd name="connsiteX10" fmla="*/ 314636 w 1427274"/>
                <a:gd name="connsiteY10" fmla="*/ 1154833 h 2460229"/>
                <a:gd name="connsiteX11" fmla="*/ 355653 w 1427274"/>
                <a:gd name="connsiteY11" fmla="*/ 1132570 h 2460229"/>
                <a:gd name="connsiteX12" fmla="*/ 713637 w 1427274"/>
                <a:gd name="connsiteY12" fmla="*/ 0 h 2460229"/>
                <a:gd name="connsiteX0" fmla="*/ 713638 w 1427274"/>
                <a:gd name="connsiteY0" fmla="*/ 1325798 h 2460229"/>
                <a:gd name="connsiteX1" fmla="*/ 292844 w 1427274"/>
                <a:gd name="connsiteY1" fmla="*/ 1746592 h 2460229"/>
                <a:gd name="connsiteX2" fmla="*/ 713638 w 1427274"/>
                <a:gd name="connsiteY2" fmla="*/ 2167386 h 2460229"/>
                <a:gd name="connsiteX3" fmla="*/ 1134432 w 1427274"/>
                <a:gd name="connsiteY3" fmla="*/ 1746592 h 2460229"/>
                <a:gd name="connsiteX4" fmla="*/ 713638 w 1427274"/>
                <a:gd name="connsiteY4" fmla="*/ 1325798 h 2460229"/>
                <a:gd name="connsiteX5" fmla="*/ 713637 w 1427274"/>
                <a:gd name="connsiteY5" fmla="*/ 0 h 2460229"/>
                <a:gd name="connsiteX6" fmla="*/ 1112638 w 1427274"/>
                <a:gd name="connsiteY6" fmla="*/ 1154833 h 2460229"/>
                <a:gd name="connsiteX7" fmla="*/ 1427274 w 1427274"/>
                <a:gd name="connsiteY7" fmla="*/ 1746592 h 2460229"/>
                <a:gd name="connsiteX8" fmla="*/ 713637 w 1427274"/>
                <a:gd name="connsiteY8" fmla="*/ 2460229 h 2460229"/>
                <a:gd name="connsiteX9" fmla="*/ 0 w 1427274"/>
                <a:gd name="connsiteY9" fmla="*/ 1746592 h 2460229"/>
                <a:gd name="connsiteX10" fmla="*/ 314636 w 1427274"/>
                <a:gd name="connsiteY10" fmla="*/ 1154833 h 2460229"/>
                <a:gd name="connsiteX11" fmla="*/ 713637 w 1427274"/>
                <a:gd name="connsiteY11" fmla="*/ 0 h 246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7274" h="2460229">
                  <a:moveTo>
                    <a:pt x="713638" y="1325798"/>
                  </a:moveTo>
                  <a:cubicBezTo>
                    <a:pt x="481240" y="1325798"/>
                    <a:pt x="292844" y="1514194"/>
                    <a:pt x="292844" y="1746592"/>
                  </a:cubicBezTo>
                  <a:cubicBezTo>
                    <a:pt x="292844" y="1978990"/>
                    <a:pt x="481240" y="2167386"/>
                    <a:pt x="713638" y="2167386"/>
                  </a:cubicBezTo>
                  <a:cubicBezTo>
                    <a:pt x="946036" y="2167386"/>
                    <a:pt x="1134432" y="1978990"/>
                    <a:pt x="1134432" y="1746592"/>
                  </a:cubicBezTo>
                  <a:cubicBezTo>
                    <a:pt x="1134432" y="1514194"/>
                    <a:pt x="946036" y="1325798"/>
                    <a:pt x="713638" y="1325798"/>
                  </a:cubicBezTo>
                  <a:close/>
                  <a:moveTo>
                    <a:pt x="713637" y="0"/>
                  </a:moveTo>
                  <a:lnTo>
                    <a:pt x="1112638" y="1154833"/>
                  </a:lnTo>
                  <a:cubicBezTo>
                    <a:pt x="1302467" y="1283079"/>
                    <a:pt x="1427274" y="1500260"/>
                    <a:pt x="1427274" y="1746592"/>
                  </a:cubicBezTo>
                  <a:cubicBezTo>
                    <a:pt x="1427274" y="2140723"/>
                    <a:pt x="1107768" y="2460229"/>
                    <a:pt x="713637" y="2460229"/>
                  </a:cubicBezTo>
                  <a:cubicBezTo>
                    <a:pt x="319506" y="2460229"/>
                    <a:pt x="0" y="2140723"/>
                    <a:pt x="0" y="1746592"/>
                  </a:cubicBezTo>
                  <a:cubicBezTo>
                    <a:pt x="0" y="1500260"/>
                    <a:pt x="124807" y="1283079"/>
                    <a:pt x="314636" y="1154833"/>
                  </a:cubicBezTo>
                  <a:lnTo>
                    <a:pt x="71363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CCEABF1D-3B18-0E4B-87A1-AE03EEF4C4BE}"/>
                </a:ext>
              </a:extLst>
            </p:cNvPr>
            <p:cNvSpPr/>
            <p:nvPr/>
          </p:nvSpPr>
          <p:spPr>
            <a:xfrm rot="10800000">
              <a:off x="8948933" y="840358"/>
              <a:ext cx="291326" cy="1004329"/>
            </a:xfrm>
            <a:custGeom>
              <a:avLst/>
              <a:gdLst>
                <a:gd name="connsiteX0" fmla="*/ 291325 w 291326"/>
                <a:gd name="connsiteY0" fmla="*/ 1004329 h 1004329"/>
                <a:gd name="connsiteX1" fmla="*/ 0 w 291326"/>
                <a:gd name="connsiteY1" fmla="*/ 713004 h 1004329"/>
                <a:gd name="connsiteX2" fmla="*/ 128443 w 291326"/>
                <a:gd name="connsiteY2" fmla="*/ 471433 h 1004329"/>
                <a:gd name="connsiteX3" fmla="*/ 291325 w 291326"/>
                <a:gd name="connsiteY3" fmla="*/ 0 h 1004329"/>
                <a:gd name="connsiteX4" fmla="*/ 291326 w 291326"/>
                <a:gd name="connsiteY4" fmla="*/ 3 h 1004329"/>
                <a:gd name="connsiteX5" fmla="*/ 291326 w 291326"/>
                <a:gd name="connsiteY5" fmla="*/ 541225 h 1004329"/>
                <a:gd name="connsiteX6" fmla="*/ 291326 w 291326"/>
                <a:gd name="connsiteY6" fmla="*/ 541225 h 1004329"/>
                <a:gd name="connsiteX7" fmla="*/ 119547 w 291326"/>
                <a:gd name="connsiteY7" fmla="*/ 713004 h 1004329"/>
                <a:gd name="connsiteX8" fmla="*/ 291326 w 291326"/>
                <a:gd name="connsiteY8" fmla="*/ 884783 h 1004329"/>
                <a:gd name="connsiteX9" fmla="*/ 291326 w 291326"/>
                <a:gd name="connsiteY9" fmla="*/ 884783 h 1004329"/>
                <a:gd name="connsiteX10" fmla="*/ 291326 w 291326"/>
                <a:gd name="connsiteY10" fmla="*/ 1004329 h 1004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1326" h="1004329">
                  <a:moveTo>
                    <a:pt x="291325" y="1004329"/>
                  </a:moveTo>
                  <a:cubicBezTo>
                    <a:pt x="130431" y="1004329"/>
                    <a:pt x="0" y="873898"/>
                    <a:pt x="0" y="713004"/>
                  </a:cubicBezTo>
                  <a:cubicBezTo>
                    <a:pt x="0" y="612445"/>
                    <a:pt x="50950" y="523786"/>
                    <a:pt x="128443" y="471433"/>
                  </a:cubicBezTo>
                  <a:lnTo>
                    <a:pt x="291325" y="0"/>
                  </a:lnTo>
                  <a:lnTo>
                    <a:pt x="291326" y="3"/>
                  </a:lnTo>
                  <a:lnTo>
                    <a:pt x="291326" y="541225"/>
                  </a:lnTo>
                  <a:lnTo>
                    <a:pt x="291326" y="541225"/>
                  </a:lnTo>
                  <a:cubicBezTo>
                    <a:pt x="196455" y="541225"/>
                    <a:pt x="119547" y="618133"/>
                    <a:pt x="119547" y="713004"/>
                  </a:cubicBezTo>
                  <a:cubicBezTo>
                    <a:pt x="119547" y="807875"/>
                    <a:pt x="196455" y="884783"/>
                    <a:pt x="291326" y="884783"/>
                  </a:cubicBezTo>
                  <a:lnTo>
                    <a:pt x="291326" y="884783"/>
                  </a:lnTo>
                  <a:lnTo>
                    <a:pt x="291326" y="1004329"/>
                  </a:lnTo>
                  <a:close/>
                </a:path>
              </a:pathLst>
            </a:custGeom>
            <a:solidFill>
              <a:schemeClr val="tx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71F8278E-AF2C-7041-B2C2-3229247B4452}"/>
                </a:ext>
              </a:extLst>
            </p:cNvPr>
            <p:cNvSpPr/>
            <p:nvPr/>
          </p:nvSpPr>
          <p:spPr>
            <a:xfrm rot="10800000">
              <a:off x="8777155" y="959904"/>
              <a:ext cx="343557" cy="34355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dirty="0">
                  <a:solidFill>
                    <a:schemeClr val="accent3">
                      <a:lumMod val="50000"/>
                    </a:schemeClr>
                  </a:solidFill>
                </a:rPr>
                <a:t>8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4E41742C-4383-B549-8218-4F98CAFCE90C}"/>
                </a:ext>
              </a:extLst>
            </p:cNvPr>
            <p:cNvSpPr txBox="1"/>
            <p:nvPr/>
          </p:nvSpPr>
          <p:spPr>
            <a:xfrm rot="16200000">
              <a:off x="8388515" y="2586924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2015</a:t>
              </a:r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8FC88E4C-742B-BA4B-AFA0-B9509A85EB94}"/>
                </a:ext>
              </a:extLst>
            </p:cNvPr>
            <p:cNvGrpSpPr/>
            <p:nvPr/>
          </p:nvGrpSpPr>
          <p:grpSpPr>
            <a:xfrm>
              <a:off x="7359220" y="1284752"/>
              <a:ext cx="1503823" cy="1274344"/>
              <a:chOff x="2015078" y="4111351"/>
              <a:chExt cx="1503823" cy="1274344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148C2E63-AEA8-7A40-A825-980C44A670FF}"/>
                  </a:ext>
                </a:extLst>
              </p:cNvPr>
              <p:cNvSpPr/>
              <p:nvPr/>
            </p:nvSpPr>
            <p:spPr>
              <a:xfrm>
                <a:off x="2015080" y="4323866"/>
                <a:ext cx="1503821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Completata l’infrastruttura in fibra ottica (9000+6000) km. Rete a 100G</a:t>
                </a:r>
              </a:p>
              <a:p>
                <a:pPr algn="just"/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Costruzione di un sistema di 5 </a:t>
                </a:r>
                <a:r>
                  <a:rPr lang="it-IT" sz="9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mDC</a:t>
                </a:r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(CSD) come base di modelli di sviluppo delle infrastruttura IT</a:t>
                </a: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42F80436-1124-FB40-8673-FBF02AC58D6A}"/>
                  </a:ext>
                </a:extLst>
              </p:cNvPr>
              <p:cNvSpPr/>
              <p:nvPr/>
            </p:nvSpPr>
            <p:spPr>
              <a:xfrm>
                <a:off x="2015078" y="4111351"/>
                <a:ext cx="102944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/>
                  <a:t>GARR-X + P</a:t>
                </a:r>
              </a:p>
            </p:txBody>
          </p:sp>
        </p:grp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00D43160-1436-AA44-8422-4B9EB4F3537D}"/>
                </a:ext>
              </a:extLst>
            </p:cNvPr>
            <p:cNvSpPr/>
            <p:nvPr/>
          </p:nvSpPr>
          <p:spPr>
            <a:xfrm rot="10800000">
              <a:off x="8777154" y="959904"/>
              <a:ext cx="343557" cy="34355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dirty="0">
                  <a:solidFill>
                    <a:schemeClr val="accent3">
                      <a:lumMod val="50000"/>
                    </a:schemeClr>
                  </a:solidFill>
                </a:rPr>
                <a:t>8</a:t>
              </a: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E87143D1-A292-124B-8CC3-A5F1046B055D}"/>
              </a:ext>
            </a:extLst>
          </p:cNvPr>
          <p:cNvGrpSpPr/>
          <p:nvPr/>
        </p:nvGrpSpPr>
        <p:grpSpPr>
          <a:xfrm>
            <a:off x="4866554" y="3203988"/>
            <a:ext cx="1804629" cy="2742209"/>
            <a:chOff x="4866554" y="3203988"/>
            <a:chExt cx="1804629" cy="274220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513DC2F-1699-6442-AF23-C1935B9A2E97}"/>
                </a:ext>
              </a:extLst>
            </p:cNvPr>
            <p:cNvGrpSpPr/>
            <p:nvPr/>
          </p:nvGrpSpPr>
          <p:grpSpPr>
            <a:xfrm>
              <a:off x="5519105" y="3203988"/>
              <a:ext cx="953960" cy="1673057"/>
              <a:chOff x="5409740" y="3338250"/>
              <a:chExt cx="953960" cy="1673057"/>
            </a:xfrm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08E2A7CB-05C3-904A-BA9C-0BC2BD23A87F}"/>
                  </a:ext>
                </a:extLst>
              </p:cNvPr>
              <p:cNvSpPr/>
              <p:nvPr/>
            </p:nvSpPr>
            <p:spPr>
              <a:xfrm rot="10800000">
                <a:off x="5409740" y="3402700"/>
                <a:ext cx="233315" cy="233315"/>
              </a:xfrm>
              <a:custGeom>
                <a:avLst/>
                <a:gdLst>
                  <a:gd name="connsiteX0" fmla="*/ 1574800 w 1783953"/>
                  <a:gd name="connsiteY0" fmla="*/ 0 h 1783953"/>
                  <a:gd name="connsiteX1" fmla="*/ 1735814 w 1783953"/>
                  <a:gd name="connsiteY1" fmla="*/ 8131 h 1783953"/>
                  <a:gd name="connsiteX2" fmla="*/ 1783953 w 1783953"/>
                  <a:gd name="connsiteY2" fmla="*/ 15478 h 1783953"/>
                  <a:gd name="connsiteX3" fmla="*/ 1783953 w 1783953"/>
                  <a:gd name="connsiteY3" fmla="*/ 438812 h 1783953"/>
                  <a:gd name="connsiteX4" fmla="*/ 1692978 w 1783953"/>
                  <a:gd name="connsiteY4" fmla="*/ 424928 h 1783953"/>
                  <a:gd name="connsiteX5" fmla="*/ 1574800 w 1783953"/>
                  <a:gd name="connsiteY5" fmla="*/ 418960 h 1783953"/>
                  <a:gd name="connsiteX6" fmla="*/ 418960 w 1783953"/>
                  <a:gd name="connsiteY6" fmla="*/ 1574800 h 1783953"/>
                  <a:gd name="connsiteX7" fmla="*/ 440045 w 1783953"/>
                  <a:gd name="connsiteY7" fmla="*/ 1783953 h 1783953"/>
                  <a:gd name="connsiteX8" fmla="*/ 15478 w 1783953"/>
                  <a:gd name="connsiteY8" fmla="*/ 1783953 h 1783953"/>
                  <a:gd name="connsiteX9" fmla="*/ 8131 w 1783953"/>
                  <a:gd name="connsiteY9" fmla="*/ 1735814 h 1783953"/>
                  <a:gd name="connsiteX10" fmla="*/ 0 w 1783953"/>
                  <a:gd name="connsiteY10" fmla="*/ 1574800 h 1783953"/>
                  <a:gd name="connsiteX11" fmla="*/ 1574800 w 1783953"/>
                  <a:gd name="connsiteY11" fmla="*/ 0 h 178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3953" h="1783953">
                    <a:moveTo>
                      <a:pt x="1574800" y="0"/>
                    </a:moveTo>
                    <a:cubicBezTo>
                      <a:pt x="1629159" y="0"/>
                      <a:pt x="1682874" y="2754"/>
                      <a:pt x="1735814" y="8131"/>
                    </a:cubicBezTo>
                    <a:lnTo>
                      <a:pt x="1783953" y="15478"/>
                    </a:lnTo>
                    <a:lnTo>
                      <a:pt x="1783953" y="438812"/>
                    </a:lnTo>
                    <a:lnTo>
                      <a:pt x="1692978" y="424928"/>
                    </a:lnTo>
                    <a:cubicBezTo>
                      <a:pt x="1654122" y="420982"/>
                      <a:pt x="1614697" y="418960"/>
                      <a:pt x="1574800" y="418960"/>
                    </a:cubicBezTo>
                    <a:cubicBezTo>
                      <a:pt x="936447" y="418960"/>
                      <a:pt x="418960" y="936447"/>
                      <a:pt x="418960" y="1574800"/>
                    </a:cubicBezTo>
                    <a:lnTo>
                      <a:pt x="440045" y="1783953"/>
                    </a:lnTo>
                    <a:lnTo>
                      <a:pt x="15478" y="1783953"/>
                    </a:lnTo>
                    <a:lnTo>
                      <a:pt x="8131" y="1735814"/>
                    </a:lnTo>
                    <a:cubicBezTo>
                      <a:pt x="2754" y="1682874"/>
                      <a:pt x="0" y="1629159"/>
                      <a:pt x="0" y="1574800"/>
                    </a:cubicBezTo>
                    <a:cubicBezTo>
                      <a:pt x="0" y="705062"/>
                      <a:pt x="705062" y="0"/>
                      <a:pt x="1574800" y="0"/>
                    </a:cubicBezTo>
                    <a:close/>
                  </a:path>
                </a:pathLst>
              </a:custGeom>
              <a:solidFill>
                <a:srgbClr val="7B0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BB59304-7D53-0749-BA4D-2B47D75B03B4}"/>
                  </a:ext>
                </a:extLst>
              </p:cNvPr>
              <p:cNvSpPr/>
              <p:nvPr/>
            </p:nvSpPr>
            <p:spPr>
              <a:xfrm rot="10800000">
                <a:off x="5595998" y="3402859"/>
                <a:ext cx="521178" cy="54709"/>
              </a:xfrm>
              <a:prstGeom prst="rect">
                <a:avLst/>
              </a:prstGeom>
              <a:solidFill>
                <a:srgbClr val="7B0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11F23F49-AA5A-C44F-9471-3839C8E95100}"/>
                  </a:ext>
                </a:extLst>
              </p:cNvPr>
              <p:cNvSpPr/>
              <p:nvPr/>
            </p:nvSpPr>
            <p:spPr>
              <a:xfrm rot="10800000" flipH="1">
                <a:off x="6066493" y="3402700"/>
                <a:ext cx="233045" cy="233315"/>
              </a:xfrm>
              <a:custGeom>
                <a:avLst/>
                <a:gdLst>
                  <a:gd name="connsiteX0" fmla="*/ 1574800 w 1783953"/>
                  <a:gd name="connsiteY0" fmla="*/ 0 h 1783953"/>
                  <a:gd name="connsiteX1" fmla="*/ 1735814 w 1783953"/>
                  <a:gd name="connsiteY1" fmla="*/ 8131 h 1783953"/>
                  <a:gd name="connsiteX2" fmla="*/ 1783953 w 1783953"/>
                  <a:gd name="connsiteY2" fmla="*/ 15478 h 1783953"/>
                  <a:gd name="connsiteX3" fmla="*/ 1783953 w 1783953"/>
                  <a:gd name="connsiteY3" fmla="*/ 438812 h 1783953"/>
                  <a:gd name="connsiteX4" fmla="*/ 1692978 w 1783953"/>
                  <a:gd name="connsiteY4" fmla="*/ 424928 h 1783953"/>
                  <a:gd name="connsiteX5" fmla="*/ 1574800 w 1783953"/>
                  <a:gd name="connsiteY5" fmla="*/ 418960 h 1783953"/>
                  <a:gd name="connsiteX6" fmla="*/ 418960 w 1783953"/>
                  <a:gd name="connsiteY6" fmla="*/ 1574800 h 1783953"/>
                  <a:gd name="connsiteX7" fmla="*/ 440045 w 1783953"/>
                  <a:gd name="connsiteY7" fmla="*/ 1783953 h 1783953"/>
                  <a:gd name="connsiteX8" fmla="*/ 15478 w 1783953"/>
                  <a:gd name="connsiteY8" fmla="*/ 1783953 h 1783953"/>
                  <a:gd name="connsiteX9" fmla="*/ 8131 w 1783953"/>
                  <a:gd name="connsiteY9" fmla="*/ 1735814 h 1783953"/>
                  <a:gd name="connsiteX10" fmla="*/ 0 w 1783953"/>
                  <a:gd name="connsiteY10" fmla="*/ 1574800 h 1783953"/>
                  <a:gd name="connsiteX11" fmla="*/ 1574800 w 1783953"/>
                  <a:gd name="connsiteY11" fmla="*/ 0 h 178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3953" h="1783953">
                    <a:moveTo>
                      <a:pt x="1574800" y="0"/>
                    </a:moveTo>
                    <a:cubicBezTo>
                      <a:pt x="1629159" y="0"/>
                      <a:pt x="1682874" y="2754"/>
                      <a:pt x="1735814" y="8131"/>
                    </a:cubicBezTo>
                    <a:lnTo>
                      <a:pt x="1783953" y="15478"/>
                    </a:lnTo>
                    <a:lnTo>
                      <a:pt x="1783953" y="438812"/>
                    </a:lnTo>
                    <a:lnTo>
                      <a:pt x="1692978" y="424928"/>
                    </a:lnTo>
                    <a:cubicBezTo>
                      <a:pt x="1654122" y="420982"/>
                      <a:pt x="1614697" y="418960"/>
                      <a:pt x="1574800" y="418960"/>
                    </a:cubicBezTo>
                    <a:cubicBezTo>
                      <a:pt x="936447" y="418960"/>
                      <a:pt x="418960" y="936447"/>
                      <a:pt x="418960" y="1574800"/>
                    </a:cubicBezTo>
                    <a:lnTo>
                      <a:pt x="440045" y="1783953"/>
                    </a:lnTo>
                    <a:lnTo>
                      <a:pt x="15478" y="1783953"/>
                    </a:lnTo>
                    <a:lnTo>
                      <a:pt x="8131" y="1735814"/>
                    </a:lnTo>
                    <a:cubicBezTo>
                      <a:pt x="2754" y="1682874"/>
                      <a:pt x="0" y="1629159"/>
                      <a:pt x="0" y="1574800"/>
                    </a:cubicBezTo>
                    <a:cubicBezTo>
                      <a:pt x="0" y="705062"/>
                      <a:pt x="705062" y="0"/>
                      <a:pt x="1574800" y="0"/>
                    </a:cubicBezTo>
                    <a:close/>
                  </a:path>
                </a:pathLst>
              </a:custGeom>
              <a:solidFill>
                <a:srgbClr val="7B0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25F30DC-303F-5C43-97BE-CBCBABD06A46}"/>
                  </a:ext>
                </a:extLst>
              </p:cNvPr>
              <p:cNvSpPr/>
              <p:nvPr/>
            </p:nvSpPr>
            <p:spPr>
              <a:xfrm rot="10800000" flipH="1">
                <a:off x="6180730" y="3338250"/>
                <a:ext cx="182970" cy="183182"/>
              </a:xfrm>
              <a:prstGeom prst="ellipse">
                <a:avLst/>
              </a:prstGeom>
              <a:solidFill>
                <a:srgbClr val="7B0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9C8B7F4-4302-994F-9974-42D3D3DAB2AA}"/>
                  </a:ext>
                </a:extLst>
              </p:cNvPr>
              <p:cNvSpPr/>
              <p:nvPr/>
            </p:nvSpPr>
            <p:spPr>
              <a:xfrm rot="5400000" flipH="1">
                <a:off x="5564587" y="4276357"/>
                <a:ext cx="1415254" cy="54645"/>
              </a:xfrm>
              <a:prstGeom prst="rect">
                <a:avLst/>
              </a:prstGeom>
              <a:solidFill>
                <a:srgbClr val="7B0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CD7FF52-1B9F-5749-A611-AE2391313ABC}"/>
                </a:ext>
              </a:extLst>
            </p:cNvPr>
            <p:cNvGrpSpPr/>
            <p:nvPr/>
          </p:nvGrpSpPr>
          <p:grpSpPr>
            <a:xfrm rot="10800000">
              <a:off x="6088533" y="4941868"/>
              <a:ext cx="582650" cy="1004329"/>
              <a:chOff x="4130308" y="996540"/>
              <a:chExt cx="582650" cy="1004329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62EC4662-2348-2A43-8CEE-17010AE892EB}"/>
                  </a:ext>
                </a:extLst>
              </p:cNvPr>
              <p:cNvSpPr/>
              <p:nvPr/>
            </p:nvSpPr>
            <p:spPr>
              <a:xfrm rot="10800000">
                <a:off x="4130308" y="996540"/>
                <a:ext cx="582650" cy="1004329"/>
              </a:xfrm>
              <a:custGeom>
                <a:avLst/>
                <a:gdLst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071620 w 1427274"/>
                  <a:gd name="connsiteY6" fmla="*/ 1132569 h 2460229"/>
                  <a:gd name="connsiteX7" fmla="*/ 1112638 w 1427274"/>
                  <a:gd name="connsiteY7" fmla="*/ 1154833 h 2460229"/>
                  <a:gd name="connsiteX8" fmla="*/ 1427274 w 1427274"/>
                  <a:gd name="connsiteY8" fmla="*/ 1746592 h 2460229"/>
                  <a:gd name="connsiteX9" fmla="*/ 713637 w 1427274"/>
                  <a:gd name="connsiteY9" fmla="*/ 2460229 h 2460229"/>
                  <a:gd name="connsiteX10" fmla="*/ 0 w 1427274"/>
                  <a:gd name="connsiteY10" fmla="*/ 1746592 h 2460229"/>
                  <a:gd name="connsiteX11" fmla="*/ 314636 w 1427274"/>
                  <a:gd name="connsiteY11" fmla="*/ 1154833 h 2460229"/>
                  <a:gd name="connsiteX12" fmla="*/ 355653 w 1427274"/>
                  <a:gd name="connsiteY12" fmla="*/ 1132570 h 2460229"/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112638 w 1427274"/>
                  <a:gd name="connsiteY6" fmla="*/ 1154833 h 2460229"/>
                  <a:gd name="connsiteX7" fmla="*/ 1427274 w 1427274"/>
                  <a:gd name="connsiteY7" fmla="*/ 1746592 h 2460229"/>
                  <a:gd name="connsiteX8" fmla="*/ 713637 w 1427274"/>
                  <a:gd name="connsiteY8" fmla="*/ 2460229 h 2460229"/>
                  <a:gd name="connsiteX9" fmla="*/ 0 w 1427274"/>
                  <a:gd name="connsiteY9" fmla="*/ 1746592 h 2460229"/>
                  <a:gd name="connsiteX10" fmla="*/ 314636 w 1427274"/>
                  <a:gd name="connsiteY10" fmla="*/ 1154833 h 2460229"/>
                  <a:gd name="connsiteX11" fmla="*/ 355653 w 1427274"/>
                  <a:gd name="connsiteY11" fmla="*/ 1132570 h 2460229"/>
                  <a:gd name="connsiteX12" fmla="*/ 713637 w 1427274"/>
                  <a:gd name="connsiteY12" fmla="*/ 0 h 2460229"/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112638 w 1427274"/>
                  <a:gd name="connsiteY6" fmla="*/ 1154833 h 2460229"/>
                  <a:gd name="connsiteX7" fmla="*/ 1427274 w 1427274"/>
                  <a:gd name="connsiteY7" fmla="*/ 1746592 h 2460229"/>
                  <a:gd name="connsiteX8" fmla="*/ 713637 w 1427274"/>
                  <a:gd name="connsiteY8" fmla="*/ 2460229 h 2460229"/>
                  <a:gd name="connsiteX9" fmla="*/ 0 w 1427274"/>
                  <a:gd name="connsiteY9" fmla="*/ 1746592 h 2460229"/>
                  <a:gd name="connsiteX10" fmla="*/ 314636 w 1427274"/>
                  <a:gd name="connsiteY10" fmla="*/ 1154833 h 2460229"/>
                  <a:gd name="connsiteX11" fmla="*/ 713637 w 1427274"/>
                  <a:gd name="connsiteY11" fmla="*/ 0 h 246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7274" h="2460229">
                    <a:moveTo>
                      <a:pt x="713638" y="1325798"/>
                    </a:moveTo>
                    <a:cubicBezTo>
                      <a:pt x="481240" y="1325798"/>
                      <a:pt x="292844" y="1514194"/>
                      <a:pt x="292844" y="1746592"/>
                    </a:cubicBezTo>
                    <a:cubicBezTo>
                      <a:pt x="292844" y="1978990"/>
                      <a:pt x="481240" y="2167386"/>
                      <a:pt x="713638" y="2167386"/>
                    </a:cubicBezTo>
                    <a:cubicBezTo>
                      <a:pt x="946036" y="2167386"/>
                      <a:pt x="1134432" y="1978990"/>
                      <a:pt x="1134432" y="1746592"/>
                    </a:cubicBezTo>
                    <a:cubicBezTo>
                      <a:pt x="1134432" y="1514194"/>
                      <a:pt x="946036" y="1325798"/>
                      <a:pt x="713638" y="1325798"/>
                    </a:cubicBezTo>
                    <a:close/>
                    <a:moveTo>
                      <a:pt x="713637" y="0"/>
                    </a:moveTo>
                    <a:lnTo>
                      <a:pt x="1112638" y="1154833"/>
                    </a:lnTo>
                    <a:cubicBezTo>
                      <a:pt x="1302467" y="1283079"/>
                      <a:pt x="1427274" y="1500260"/>
                      <a:pt x="1427274" y="1746592"/>
                    </a:cubicBezTo>
                    <a:cubicBezTo>
                      <a:pt x="1427274" y="2140723"/>
                      <a:pt x="1107768" y="2460229"/>
                      <a:pt x="713637" y="2460229"/>
                    </a:cubicBezTo>
                    <a:cubicBezTo>
                      <a:pt x="319506" y="2460229"/>
                      <a:pt x="0" y="2140723"/>
                      <a:pt x="0" y="1746592"/>
                    </a:cubicBezTo>
                    <a:cubicBezTo>
                      <a:pt x="0" y="1500260"/>
                      <a:pt x="124807" y="1283079"/>
                      <a:pt x="314636" y="1154833"/>
                    </a:cubicBezTo>
                    <a:lnTo>
                      <a:pt x="713637" y="0"/>
                    </a:lnTo>
                    <a:close/>
                  </a:path>
                </a:pathLst>
              </a:custGeom>
              <a:solidFill>
                <a:srgbClr val="7B0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1E7B6D7D-835A-D44E-B40E-AD5A3676AD76}"/>
                  </a:ext>
                </a:extLst>
              </p:cNvPr>
              <p:cNvSpPr/>
              <p:nvPr/>
            </p:nvSpPr>
            <p:spPr>
              <a:xfrm rot="10800000">
                <a:off x="4421632" y="996540"/>
                <a:ext cx="291326" cy="1004329"/>
              </a:xfrm>
              <a:custGeom>
                <a:avLst/>
                <a:gdLst>
                  <a:gd name="connsiteX0" fmla="*/ 291325 w 291326"/>
                  <a:gd name="connsiteY0" fmla="*/ 1004329 h 1004329"/>
                  <a:gd name="connsiteX1" fmla="*/ 0 w 291326"/>
                  <a:gd name="connsiteY1" fmla="*/ 713004 h 1004329"/>
                  <a:gd name="connsiteX2" fmla="*/ 128443 w 291326"/>
                  <a:gd name="connsiteY2" fmla="*/ 471433 h 1004329"/>
                  <a:gd name="connsiteX3" fmla="*/ 291325 w 291326"/>
                  <a:gd name="connsiteY3" fmla="*/ 0 h 1004329"/>
                  <a:gd name="connsiteX4" fmla="*/ 291326 w 291326"/>
                  <a:gd name="connsiteY4" fmla="*/ 3 h 1004329"/>
                  <a:gd name="connsiteX5" fmla="*/ 291326 w 291326"/>
                  <a:gd name="connsiteY5" fmla="*/ 541225 h 1004329"/>
                  <a:gd name="connsiteX6" fmla="*/ 291326 w 291326"/>
                  <a:gd name="connsiteY6" fmla="*/ 541225 h 1004329"/>
                  <a:gd name="connsiteX7" fmla="*/ 119547 w 291326"/>
                  <a:gd name="connsiteY7" fmla="*/ 713004 h 1004329"/>
                  <a:gd name="connsiteX8" fmla="*/ 291326 w 291326"/>
                  <a:gd name="connsiteY8" fmla="*/ 884783 h 1004329"/>
                  <a:gd name="connsiteX9" fmla="*/ 291326 w 291326"/>
                  <a:gd name="connsiteY9" fmla="*/ 884783 h 1004329"/>
                  <a:gd name="connsiteX10" fmla="*/ 291326 w 291326"/>
                  <a:gd name="connsiteY10" fmla="*/ 1004329 h 1004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326" h="1004329">
                    <a:moveTo>
                      <a:pt x="291325" y="1004329"/>
                    </a:moveTo>
                    <a:cubicBezTo>
                      <a:pt x="130431" y="1004329"/>
                      <a:pt x="0" y="873898"/>
                      <a:pt x="0" y="713004"/>
                    </a:cubicBezTo>
                    <a:cubicBezTo>
                      <a:pt x="0" y="612445"/>
                      <a:pt x="50950" y="523786"/>
                      <a:pt x="128443" y="471433"/>
                    </a:cubicBezTo>
                    <a:lnTo>
                      <a:pt x="291325" y="0"/>
                    </a:lnTo>
                    <a:lnTo>
                      <a:pt x="291326" y="3"/>
                    </a:lnTo>
                    <a:lnTo>
                      <a:pt x="291326" y="541225"/>
                    </a:lnTo>
                    <a:lnTo>
                      <a:pt x="291326" y="541225"/>
                    </a:lnTo>
                    <a:cubicBezTo>
                      <a:pt x="196455" y="541225"/>
                      <a:pt x="119547" y="618133"/>
                      <a:pt x="119547" y="713004"/>
                    </a:cubicBezTo>
                    <a:cubicBezTo>
                      <a:pt x="119547" y="807875"/>
                      <a:pt x="196455" y="884783"/>
                      <a:pt x="291326" y="884783"/>
                    </a:cubicBezTo>
                    <a:lnTo>
                      <a:pt x="291326" y="884783"/>
                    </a:lnTo>
                    <a:lnTo>
                      <a:pt x="291326" y="1004329"/>
                    </a:lnTo>
                    <a:close/>
                  </a:path>
                </a:pathLst>
              </a:custGeom>
              <a:solidFill>
                <a:schemeClr val="tx1"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73A8013-F167-8C42-9F9B-6CA050B6E782}"/>
                  </a:ext>
                </a:extLst>
              </p:cNvPr>
              <p:cNvSpPr/>
              <p:nvPr/>
            </p:nvSpPr>
            <p:spPr>
              <a:xfrm rot="10800000">
                <a:off x="4249854" y="1116086"/>
                <a:ext cx="343557" cy="34355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5F003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3">
                        <a:lumMod val="50000"/>
                      </a:schemeClr>
                    </a:solidFill>
                  </a:rPr>
                  <a:t>6</a:t>
                </a: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DA92C898-0383-8842-8FE5-E7F945A61909}"/>
                </a:ext>
              </a:extLst>
            </p:cNvPr>
            <p:cNvGrpSpPr/>
            <p:nvPr/>
          </p:nvGrpSpPr>
          <p:grpSpPr>
            <a:xfrm>
              <a:off x="4866554" y="3977089"/>
              <a:ext cx="1503823" cy="1828342"/>
              <a:chOff x="2015078" y="4111351"/>
              <a:chExt cx="1503823" cy="1828342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8EE00C57-7216-9840-9464-6E265EB5D474}"/>
                  </a:ext>
                </a:extLst>
              </p:cNvPr>
              <p:cNvSpPr/>
              <p:nvPr/>
            </p:nvSpPr>
            <p:spPr>
              <a:xfrm>
                <a:off x="2015080" y="4323866"/>
                <a:ext cx="1503821" cy="1615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Il mercato (e non solo) mal digerisce la richiesta di autonomia. Perché avere una rete di proprietà (autogestita)?  </a:t>
                </a:r>
              </a:p>
              <a:p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Aggiornamento di GARR-G con l'adozione di soluzioni innovative (</a:t>
                </a:r>
                <a:r>
                  <a:rPr lang="it-IT" sz="9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FORW_Plane</a:t>
                </a:r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disaccoppiato dal </a:t>
                </a:r>
                <a:r>
                  <a:rPr lang="it-IT" sz="9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CTRL_Plane</a:t>
                </a:r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 </a:t>
                </a:r>
              </a:p>
              <a:p>
                <a:endParaRPr lang="it-IT" sz="9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09FB46C0-5A0F-C549-9905-F1B793A5EF8F}"/>
                  </a:ext>
                </a:extLst>
              </p:cNvPr>
              <p:cNvSpPr/>
              <p:nvPr/>
            </p:nvSpPr>
            <p:spPr>
              <a:xfrm>
                <a:off x="2015078" y="4111351"/>
                <a:ext cx="147829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/>
                  <a:t>GARR-X (piano B)</a:t>
                </a:r>
              </a:p>
            </p:txBody>
          </p:sp>
        </p:grp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6F40FC7D-98D0-1D45-85D2-515308AB2AEB}"/>
                </a:ext>
              </a:extLst>
            </p:cNvPr>
            <p:cNvSpPr/>
            <p:nvPr/>
          </p:nvSpPr>
          <p:spPr>
            <a:xfrm>
              <a:off x="4932091" y="3830903"/>
              <a:ext cx="137446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r>
                <a:rPr lang="en-US" sz="1400" b="1" dirty="0"/>
                <a:t>GARR-G2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F433F66-F2A7-1940-A7AC-C4E3B9E00CC1}"/>
                </a:ext>
              </a:extLst>
            </p:cNvPr>
            <p:cNvSpPr txBox="1"/>
            <p:nvPr/>
          </p:nvSpPr>
          <p:spPr>
            <a:xfrm rot="16200000">
              <a:off x="5817573" y="3586605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5F003E"/>
                  </a:solidFill>
                </a:rPr>
                <a:t>2009</a:t>
              </a: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7444B78E-D875-9345-B513-C154D7CB61B0}"/>
                </a:ext>
              </a:extLst>
            </p:cNvPr>
            <p:cNvSpPr/>
            <p:nvPr/>
          </p:nvSpPr>
          <p:spPr>
            <a:xfrm>
              <a:off x="4955379" y="3523126"/>
              <a:ext cx="1114408" cy="307777"/>
            </a:xfrm>
            <a:prstGeom prst="rect">
              <a:avLst/>
            </a:prstGeom>
            <a:solidFill>
              <a:srgbClr val="FF0000">
                <a:alpha val="61000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it-IT" sz="1400" dirty="0">
                  <a:latin typeface="Comic Sans MS" panose="030F0902030302020204" pitchFamily="66" charset="0"/>
                </a:rPr>
                <a:t>[DIC 2016]</a:t>
              </a:r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223251F8-1E1F-E048-B557-6CEA975B89FD}"/>
              </a:ext>
            </a:extLst>
          </p:cNvPr>
          <p:cNvGrpSpPr/>
          <p:nvPr/>
        </p:nvGrpSpPr>
        <p:grpSpPr>
          <a:xfrm>
            <a:off x="6583263" y="3190638"/>
            <a:ext cx="1798845" cy="2755559"/>
            <a:chOff x="6583263" y="3190638"/>
            <a:chExt cx="1798845" cy="275555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BCD1E11-65F0-6348-A8A7-86B181D8D6B8}"/>
                </a:ext>
              </a:extLst>
            </p:cNvPr>
            <p:cNvGrpSpPr/>
            <p:nvPr/>
          </p:nvGrpSpPr>
          <p:grpSpPr>
            <a:xfrm>
              <a:off x="7228310" y="3190638"/>
              <a:ext cx="953960" cy="1686407"/>
              <a:chOff x="7118945" y="3324900"/>
              <a:chExt cx="953960" cy="1686407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22C58C9-51E6-2E4D-AA35-AB88CB66531E}"/>
                  </a:ext>
                </a:extLst>
              </p:cNvPr>
              <p:cNvSpPr/>
              <p:nvPr/>
            </p:nvSpPr>
            <p:spPr>
              <a:xfrm rot="10800000">
                <a:off x="7118945" y="3389350"/>
                <a:ext cx="233315" cy="233315"/>
              </a:xfrm>
              <a:custGeom>
                <a:avLst/>
                <a:gdLst>
                  <a:gd name="connsiteX0" fmla="*/ 1574800 w 1783953"/>
                  <a:gd name="connsiteY0" fmla="*/ 0 h 1783953"/>
                  <a:gd name="connsiteX1" fmla="*/ 1735814 w 1783953"/>
                  <a:gd name="connsiteY1" fmla="*/ 8131 h 1783953"/>
                  <a:gd name="connsiteX2" fmla="*/ 1783953 w 1783953"/>
                  <a:gd name="connsiteY2" fmla="*/ 15478 h 1783953"/>
                  <a:gd name="connsiteX3" fmla="*/ 1783953 w 1783953"/>
                  <a:gd name="connsiteY3" fmla="*/ 438812 h 1783953"/>
                  <a:gd name="connsiteX4" fmla="*/ 1692978 w 1783953"/>
                  <a:gd name="connsiteY4" fmla="*/ 424928 h 1783953"/>
                  <a:gd name="connsiteX5" fmla="*/ 1574800 w 1783953"/>
                  <a:gd name="connsiteY5" fmla="*/ 418960 h 1783953"/>
                  <a:gd name="connsiteX6" fmla="*/ 418960 w 1783953"/>
                  <a:gd name="connsiteY6" fmla="*/ 1574800 h 1783953"/>
                  <a:gd name="connsiteX7" fmla="*/ 440045 w 1783953"/>
                  <a:gd name="connsiteY7" fmla="*/ 1783953 h 1783953"/>
                  <a:gd name="connsiteX8" fmla="*/ 15478 w 1783953"/>
                  <a:gd name="connsiteY8" fmla="*/ 1783953 h 1783953"/>
                  <a:gd name="connsiteX9" fmla="*/ 8131 w 1783953"/>
                  <a:gd name="connsiteY9" fmla="*/ 1735814 h 1783953"/>
                  <a:gd name="connsiteX10" fmla="*/ 0 w 1783953"/>
                  <a:gd name="connsiteY10" fmla="*/ 1574800 h 1783953"/>
                  <a:gd name="connsiteX11" fmla="*/ 1574800 w 1783953"/>
                  <a:gd name="connsiteY11" fmla="*/ 0 h 178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3953" h="1783953">
                    <a:moveTo>
                      <a:pt x="1574800" y="0"/>
                    </a:moveTo>
                    <a:cubicBezTo>
                      <a:pt x="1629159" y="0"/>
                      <a:pt x="1682874" y="2754"/>
                      <a:pt x="1735814" y="8131"/>
                    </a:cubicBezTo>
                    <a:lnTo>
                      <a:pt x="1783953" y="15478"/>
                    </a:lnTo>
                    <a:lnTo>
                      <a:pt x="1783953" y="438812"/>
                    </a:lnTo>
                    <a:lnTo>
                      <a:pt x="1692978" y="424928"/>
                    </a:lnTo>
                    <a:cubicBezTo>
                      <a:pt x="1654122" y="420982"/>
                      <a:pt x="1614697" y="418960"/>
                      <a:pt x="1574800" y="418960"/>
                    </a:cubicBezTo>
                    <a:cubicBezTo>
                      <a:pt x="936447" y="418960"/>
                      <a:pt x="418960" y="936447"/>
                      <a:pt x="418960" y="1574800"/>
                    </a:cubicBezTo>
                    <a:lnTo>
                      <a:pt x="440045" y="1783953"/>
                    </a:lnTo>
                    <a:lnTo>
                      <a:pt x="15478" y="1783953"/>
                    </a:lnTo>
                    <a:lnTo>
                      <a:pt x="8131" y="1735814"/>
                    </a:lnTo>
                    <a:cubicBezTo>
                      <a:pt x="2754" y="1682874"/>
                      <a:pt x="0" y="1629159"/>
                      <a:pt x="0" y="1574800"/>
                    </a:cubicBezTo>
                    <a:cubicBezTo>
                      <a:pt x="0" y="705062"/>
                      <a:pt x="705062" y="0"/>
                      <a:pt x="1574800" y="0"/>
                    </a:cubicBezTo>
                    <a:close/>
                  </a:path>
                </a:pathLst>
              </a:custGeom>
              <a:solidFill>
                <a:srgbClr val="565A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D42D44A9-CA84-AD4E-9E10-45A61979A556}"/>
                  </a:ext>
                </a:extLst>
              </p:cNvPr>
              <p:cNvSpPr/>
              <p:nvPr/>
            </p:nvSpPr>
            <p:spPr>
              <a:xfrm rot="10800000" flipH="1">
                <a:off x="7775698" y="3389350"/>
                <a:ext cx="233045" cy="233315"/>
              </a:xfrm>
              <a:custGeom>
                <a:avLst/>
                <a:gdLst>
                  <a:gd name="connsiteX0" fmla="*/ 1574800 w 1783953"/>
                  <a:gd name="connsiteY0" fmla="*/ 0 h 1783953"/>
                  <a:gd name="connsiteX1" fmla="*/ 1735814 w 1783953"/>
                  <a:gd name="connsiteY1" fmla="*/ 8131 h 1783953"/>
                  <a:gd name="connsiteX2" fmla="*/ 1783953 w 1783953"/>
                  <a:gd name="connsiteY2" fmla="*/ 15478 h 1783953"/>
                  <a:gd name="connsiteX3" fmla="*/ 1783953 w 1783953"/>
                  <a:gd name="connsiteY3" fmla="*/ 438812 h 1783953"/>
                  <a:gd name="connsiteX4" fmla="*/ 1692978 w 1783953"/>
                  <a:gd name="connsiteY4" fmla="*/ 424928 h 1783953"/>
                  <a:gd name="connsiteX5" fmla="*/ 1574800 w 1783953"/>
                  <a:gd name="connsiteY5" fmla="*/ 418960 h 1783953"/>
                  <a:gd name="connsiteX6" fmla="*/ 418960 w 1783953"/>
                  <a:gd name="connsiteY6" fmla="*/ 1574800 h 1783953"/>
                  <a:gd name="connsiteX7" fmla="*/ 440045 w 1783953"/>
                  <a:gd name="connsiteY7" fmla="*/ 1783953 h 1783953"/>
                  <a:gd name="connsiteX8" fmla="*/ 15478 w 1783953"/>
                  <a:gd name="connsiteY8" fmla="*/ 1783953 h 1783953"/>
                  <a:gd name="connsiteX9" fmla="*/ 8131 w 1783953"/>
                  <a:gd name="connsiteY9" fmla="*/ 1735814 h 1783953"/>
                  <a:gd name="connsiteX10" fmla="*/ 0 w 1783953"/>
                  <a:gd name="connsiteY10" fmla="*/ 1574800 h 1783953"/>
                  <a:gd name="connsiteX11" fmla="*/ 1574800 w 1783953"/>
                  <a:gd name="connsiteY11" fmla="*/ 0 h 178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3953" h="1783953">
                    <a:moveTo>
                      <a:pt x="1574800" y="0"/>
                    </a:moveTo>
                    <a:cubicBezTo>
                      <a:pt x="1629159" y="0"/>
                      <a:pt x="1682874" y="2754"/>
                      <a:pt x="1735814" y="8131"/>
                    </a:cubicBezTo>
                    <a:lnTo>
                      <a:pt x="1783953" y="15478"/>
                    </a:lnTo>
                    <a:lnTo>
                      <a:pt x="1783953" y="438812"/>
                    </a:lnTo>
                    <a:lnTo>
                      <a:pt x="1692978" y="424928"/>
                    </a:lnTo>
                    <a:cubicBezTo>
                      <a:pt x="1654122" y="420982"/>
                      <a:pt x="1614697" y="418960"/>
                      <a:pt x="1574800" y="418960"/>
                    </a:cubicBezTo>
                    <a:cubicBezTo>
                      <a:pt x="936447" y="418960"/>
                      <a:pt x="418960" y="936447"/>
                      <a:pt x="418960" y="1574800"/>
                    </a:cubicBezTo>
                    <a:lnTo>
                      <a:pt x="440045" y="1783953"/>
                    </a:lnTo>
                    <a:lnTo>
                      <a:pt x="15478" y="1783953"/>
                    </a:lnTo>
                    <a:lnTo>
                      <a:pt x="8131" y="1735814"/>
                    </a:lnTo>
                    <a:cubicBezTo>
                      <a:pt x="2754" y="1682874"/>
                      <a:pt x="0" y="1629159"/>
                      <a:pt x="0" y="1574800"/>
                    </a:cubicBezTo>
                    <a:cubicBezTo>
                      <a:pt x="0" y="705062"/>
                      <a:pt x="705062" y="0"/>
                      <a:pt x="1574800" y="0"/>
                    </a:cubicBezTo>
                    <a:close/>
                  </a:path>
                </a:pathLst>
              </a:custGeom>
              <a:solidFill>
                <a:srgbClr val="565A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E59B40E-C747-524B-92A5-C038F9F07895}"/>
                  </a:ext>
                </a:extLst>
              </p:cNvPr>
              <p:cNvSpPr/>
              <p:nvPr/>
            </p:nvSpPr>
            <p:spPr>
              <a:xfrm rot="10800000" flipH="1">
                <a:off x="7302127" y="3389509"/>
                <a:ext cx="520574" cy="54709"/>
              </a:xfrm>
              <a:prstGeom prst="rect">
                <a:avLst/>
              </a:prstGeom>
              <a:solidFill>
                <a:srgbClr val="565A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67FC8C2-925D-C545-8F15-A7EB32E00AC5}"/>
                  </a:ext>
                </a:extLst>
              </p:cNvPr>
              <p:cNvSpPr/>
              <p:nvPr/>
            </p:nvSpPr>
            <p:spPr>
              <a:xfrm rot="10800000" flipH="1">
                <a:off x="7889935" y="3324900"/>
                <a:ext cx="182970" cy="183182"/>
              </a:xfrm>
              <a:prstGeom prst="ellipse">
                <a:avLst/>
              </a:prstGeom>
              <a:solidFill>
                <a:srgbClr val="565A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6827DB-BD4D-DB41-8661-26A785874097}"/>
                  </a:ext>
                </a:extLst>
              </p:cNvPr>
              <p:cNvSpPr/>
              <p:nvPr/>
            </p:nvSpPr>
            <p:spPr>
              <a:xfrm rot="5400000" flipH="1">
                <a:off x="7273792" y="4276357"/>
                <a:ext cx="1415254" cy="54645"/>
              </a:xfrm>
              <a:prstGeom prst="rect">
                <a:avLst/>
              </a:prstGeom>
              <a:solidFill>
                <a:srgbClr val="565A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486D149-027F-7640-AAEE-345562FFE6FC}"/>
                </a:ext>
              </a:extLst>
            </p:cNvPr>
            <p:cNvGrpSpPr/>
            <p:nvPr/>
          </p:nvGrpSpPr>
          <p:grpSpPr>
            <a:xfrm rot="10800000">
              <a:off x="7799458" y="4941868"/>
              <a:ext cx="582650" cy="1004329"/>
              <a:chOff x="4130308" y="996540"/>
              <a:chExt cx="582650" cy="1004329"/>
            </a:xfrm>
          </p:grpSpPr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B8466818-34B0-4D4D-9515-88E3B6FA7147}"/>
                  </a:ext>
                </a:extLst>
              </p:cNvPr>
              <p:cNvSpPr/>
              <p:nvPr/>
            </p:nvSpPr>
            <p:spPr>
              <a:xfrm rot="10800000">
                <a:off x="4130308" y="996540"/>
                <a:ext cx="582650" cy="1004329"/>
              </a:xfrm>
              <a:custGeom>
                <a:avLst/>
                <a:gdLst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071620 w 1427274"/>
                  <a:gd name="connsiteY6" fmla="*/ 1132569 h 2460229"/>
                  <a:gd name="connsiteX7" fmla="*/ 1112638 w 1427274"/>
                  <a:gd name="connsiteY7" fmla="*/ 1154833 h 2460229"/>
                  <a:gd name="connsiteX8" fmla="*/ 1427274 w 1427274"/>
                  <a:gd name="connsiteY8" fmla="*/ 1746592 h 2460229"/>
                  <a:gd name="connsiteX9" fmla="*/ 713637 w 1427274"/>
                  <a:gd name="connsiteY9" fmla="*/ 2460229 h 2460229"/>
                  <a:gd name="connsiteX10" fmla="*/ 0 w 1427274"/>
                  <a:gd name="connsiteY10" fmla="*/ 1746592 h 2460229"/>
                  <a:gd name="connsiteX11" fmla="*/ 314636 w 1427274"/>
                  <a:gd name="connsiteY11" fmla="*/ 1154833 h 2460229"/>
                  <a:gd name="connsiteX12" fmla="*/ 355653 w 1427274"/>
                  <a:gd name="connsiteY12" fmla="*/ 1132570 h 2460229"/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112638 w 1427274"/>
                  <a:gd name="connsiteY6" fmla="*/ 1154833 h 2460229"/>
                  <a:gd name="connsiteX7" fmla="*/ 1427274 w 1427274"/>
                  <a:gd name="connsiteY7" fmla="*/ 1746592 h 2460229"/>
                  <a:gd name="connsiteX8" fmla="*/ 713637 w 1427274"/>
                  <a:gd name="connsiteY8" fmla="*/ 2460229 h 2460229"/>
                  <a:gd name="connsiteX9" fmla="*/ 0 w 1427274"/>
                  <a:gd name="connsiteY9" fmla="*/ 1746592 h 2460229"/>
                  <a:gd name="connsiteX10" fmla="*/ 314636 w 1427274"/>
                  <a:gd name="connsiteY10" fmla="*/ 1154833 h 2460229"/>
                  <a:gd name="connsiteX11" fmla="*/ 355653 w 1427274"/>
                  <a:gd name="connsiteY11" fmla="*/ 1132570 h 2460229"/>
                  <a:gd name="connsiteX12" fmla="*/ 713637 w 1427274"/>
                  <a:gd name="connsiteY12" fmla="*/ 0 h 2460229"/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112638 w 1427274"/>
                  <a:gd name="connsiteY6" fmla="*/ 1154833 h 2460229"/>
                  <a:gd name="connsiteX7" fmla="*/ 1427274 w 1427274"/>
                  <a:gd name="connsiteY7" fmla="*/ 1746592 h 2460229"/>
                  <a:gd name="connsiteX8" fmla="*/ 713637 w 1427274"/>
                  <a:gd name="connsiteY8" fmla="*/ 2460229 h 2460229"/>
                  <a:gd name="connsiteX9" fmla="*/ 0 w 1427274"/>
                  <a:gd name="connsiteY9" fmla="*/ 1746592 h 2460229"/>
                  <a:gd name="connsiteX10" fmla="*/ 314636 w 1427274"/>
                  <a:gd name="connsiteY10" fmla="*/ 1154833 h 2460229"/>
                  <a:gd name="connsiteX11" fmla="*/ 713637 w 1427274"/>
                  <a:gd name="connsiteY11" fmla="*/ 0 h 246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7274" h="2460229">
                    <a:moveTo>
                      <a:pt x="713638" y="1325798"/>
                    </a:moveTo>
                    <a:cubicBezTo>
                      <a:pt x="481240" y="1325798"/>
                      <a:pt x="292844" y="1514194"/>
                      <a:pt x="292844" y="1746592"/>
                    </a:cubicBezTo>
                    <a:cubicBezTo>
                      <a:pt x="292844" y="1978990"/>
                      <a:pt x="481240" y="2167386"/>
                      <a:pt x="713638" y="2167386"/>
                    </a:cubicBezTo>
                    <a:cubicBezTo>
                      <a:pt x="946036" y="2167386"/>
                      <a:pt x="1134432" y="1978990"/>
                      <a:pt x="1134432" y="1746592"/>
                    </a:cubicBezTo>
                    <a:cubicBezTo>
                      <a:pt x="1134432" y="1514194"/>
                      <a:pt x="946036" y="1325798"/>
                      <a:pt x="713638" y="1325798"/>
                    </a:cubicBezTo>
                    <a:close/>
                    <a:moveTo>
                      <a:pt x="713637" y="0"/>
                    </a:moveTo>
                    <a:lnTo>
                      <a:pt x="1112638" y="1154833"/>
                    </a:lnTo>
                    <a:cubicBezTo>
                      <a:pt x="1302467" y="1283079"/>
                      <a:pt x="1427274" y="1500260"/>
                      <a:pt x="1427274" y="1746592"/>
                    </a:cubicBezTo>
                    <a:cubicBezTo>
                      <a:pt x="1427274" y="2140723"/>
                      <a:pt x="1107768" y="2460229"/>
                      <a:pt x="713637" y="2460229"/>
                    </a:cubicBezTo>
                    <a:cubicBezTo>
                      <a:pt x="319506" y="2460229"/>
                      <a:pt x="0" y="2140723"/>
                      <a:pt x="0" y="1746592"/>
                    </a:cubicBezTo>
                    <a:cubicBezTo>
                      <a:pt x="0" y="1500260"/>
                      <a:pt x="124807" y="1283079"/>
                      <a:pt x="314636" y="1154833"/>
                    </a:cubicBezTo>
                    <a:lnTo>
                      <a:pt x="713637" y="0"/>
                    </a:lnTo>
                    <a:close/>
                  </a:path>
                </a:pathLst>
              </a:custGeom>
              <a:solidFill>
                <a:srgbClr val="565A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58554FD4-4B64-B34D-A292-D446763EBA11}"/>
                  </a:ext>
                </a:extLst>
              </p:cNvPr>
              <p:cNvSpPr/>
              <p:nvPr/>
            </p:nvSpPr>
            <p:spPr>
              <a:xfrm rot="10800000">
                <a:off x="4421632" y="996540"/>
                <a:ext cx="291326" cy="1004329"/>
              </a:xfrm>
              <a:custGeom>
                <a:avLst/>
                <a:gdLst>
                  <a:gd name="connsiteX0" fmla="*/ 291325 w 291326"/>
                  <a:gd name="connsiteY0" fmla="*/ 1004329 h 1004329"/>
                  <a:gd name="connsiteX1" fmla="*/ 0 w 291326"/>
                  <a:gd name="connsiteY1" fmla="*/ 713004 h 1004329"/>
                  <a:gd name="connsiteX2" fmla="*/ 128443 w 291326"/>
                  <a:gd name="connsiteY2" fmla="*/ 471433 h 1004329"/>
                  <a:gd name="connsiteX3" fmla="*/ 291325 w 291326"/>
                  <a:gd name="connsiteY3" fmla="*/ 0 h 1004329"/>
                  <a:gd name="connsiteX4" fmla="*/ 291326 w 291326"/>
                  <a:gd name="connsiteY4" fmla="*/ 3 h 1004329"/>
                  <a:gd name="connsiteX5" fmla="*/ 291326 w 291326"/>
                  <a:gd name="connsiteY5" fmla="*/ 541225 h 1004329"/>
                  <a:gd name="connsiteX6" fmla="*/ 291326 w 291326"/>
                  <a:gd name="connsiteY6" fmla="*/ 541225 h 1004329"/>
                  <a:gd name="connsiteX7" fmla="*/ 119547 w 291326"/>
                  <a:gd name="connsiteY7" fmla="*/ 713004 h 1004329"/>
                  <a:gd name="connsiteX8" fmla="*/ 291326 w 291326"/>
                  <a:gd name="connsiteY8" fmla="*/ 884783 h 1004329"/>
                  <a:gd name="connsiteX9" fmla="*/ 291326 w 291326"/>
                  <a:gd name="connsiteY9" fmla="*/ 884783 h 1004329"/>
                  <a:gd name="connsiteX10" fmla="*/ 291326 w 291326"/>
                  <a:gd name="connsiteY10" fmla="*/ 1004329 h 1004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326" h="1004329">
                    <a:moveTo>
                      <a:pt x="291325" y="1004329"/>
                    </a:moveTo>
                    <a:cubicBezTo>
                      <a:pt x="130431" y="1004329"/>
                      <a:pt x="0" y="873898"/>
                      <a:pt x="0" y="713004"/>
                    </a:cubicBezTo>
                    <a:cubicBezTo>
                      <a:pt x="0" y="612445"/>
                      <a:pt x="50950" y="523786"/>
                      <a:pt x="128443" y="471433"/>
                    </a:cubicBezTo>
                    <a:lnTo>
                      <a:pt x="291325" y="0"/>
                    </a:lnTo>
                    <a:lnTo>
                      <a:pt x="291326" y="3"/>
                    </a:lnTo>
                    <a:lnTo>
                      <a:pt x="291326" y="541225"/>
                    </a:lnTo>
                    <a:lnTo>
                      <a:pt x="291326" y="541225"/>
                    </a:lnTo>
                    <a:cubicBezTo>
                      <a:pt x="196455" y="541225"/>
                      <a:pt x="119547" y="618133"/>
                      <a:pt x="119547" y="713004"/>
                    </a:cubicBezTo>
                    <a:cubicBezTo>
                      <a:pt x="119547" y="807875"/>
                      <a:pt x="196455" y="884783"/>
                      <a:pt x="291326" y="884783"/>
                    </a:cubicBezTo>
                    <a:lnTo>
                      <a:pt x="291326" y="884783"/>
                    </a:lnTo>
                    <a:lnTo>
                      <a:pt x="291326" y="1004329"/>
                    </a:lnTo>
                    <a:close/>
                  </a:path>
                </a:pathLst>
              </a:custGeom>
              <a:solidFill>
                <a:schemeClr val="tx1"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C5F3B6F-1738-3F45-B8A3-60584D814107}"/>
                  </a:ext>
                </a:extLst>
              </p:cNvPr>
              <p:cNvSpPr/>
              <p:nvPr/>
            </p:nvSpPr>
            <p:spPr>
              <a:xfrm rot="10800000">
                <a:off x="4249854" y="1116086"/>
                <a:ext cx="343557" cy="34355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4245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3">
                        <a:lumMod val="50000"/>
                      </a:schemeClr>
                    </a:solidFill>
                  </a:rPr>
                  <a:t>7</a:t>
                </a: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2585691-5FE9-6749-89B0-8387CD0481EE}"/>
                </a:ext>
              </a:extLst>
            </p:cNvPr>
            <p:cNvSpPr txBox="1"/>
            <p:nvPr/>
          </p:nvSpPr>
          <p:spPr>
            <a:xfrm rot="16200000">
              <a:off x="7535013" y="3586605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424547"/>
                  </a:solidFill>
                </a:rPr>
                <a:t>2013</a:t>
              </a: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59A09DD0-6AF9-9D47-ACB3-56951554AF90}"/>
                </a:ext>
              </a:extLst>
            </p:cNvPr>
            <p:cNvGrpSpPr/>
            <p:nvPr/>
          </p:nvGrpSpPr>
          <p:grpSpPr>
            <a:xfrm>
              <a:off x="6583263" y="3977089"/>
              <a:ext cx="1503823" cy="1135845"/>
              <a:chOff x="2015078" y="4111351"/>
              <a:chExt cx="1503823" cy="1135845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994D815-5783-244F-B9D5-C6DF9F792320}"/>
                  </a:ext>
                </a:extLst>
              </p:cNvPr>
              <p:cNvSpPr/>
              <p:nvPr/>
            </p:nvSpPr>
            <p:spPr>
              <a:xfrm>
                <a:off x="2015080" y="4323866"/>
                <a:ext cx="150382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Opportunità estendere a tutto il territorio, dorsale in fibra ottica di 9000km con soluzioni DWDM (10G/40G/100G).</a:t>
                </a:r>
              </a:p>
              <a:p>
                <a:pPr algn="just"/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Core IP/MPLS di 8 Nodi</a:t>
                </a: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780DE29-64C4-314E-AAF0-7923C403B35B}"/>
                  </a:ext>
                </a:extLst>
              </p:cNvPr>
              <p:cNvSpPr/>
              <p:nvPr/>
            </p:nvSpPr>
            <p:spPr>
              <a:xfrm>
                <a:off x="2015078" y="4111351"/>
                <a:ext cx="143885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/>
                  <a:t>GARR-X Progress</a:t>
                </a:r>
              </a:p>
            </p:txBody>
          </p:sp>
        </p:grp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6CB02442-65CC-7C4A-BF0D-B1AC5E0ACE99}"/>
                </a:ext>
              </a:extLst>
            </p:cNvPr>
            <p:cNvSpPr/>
            <p:nvPr/>
          </p:nvSpPr>
          <p:spPr>
            <a:xfrm>
              <a:off x="6608850" y="3514556"/>
              <a:ext cx="1143262" cy="307777"/>
            </a:xfrm>
            <a:prstGeom prst="rect">
              <a:avLst/>
            </a:prstGeom>
            <a:solidFill>
              <a:srgbClr val="92D050">
                <a:alpha val="61000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it-IT" sz="1400" dirty="0">
                  <a:latin typeface="Comic Sans MS" panose="030F0902030302020204" pitchFamily="66" charset="0"/>
                </a:rPr>
                <a:t>[DIC 2040]</a:t>
              </a: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A3B3B8B3-8C89-2545-B2D7-3D8E8C510F26}"/>
              </a:ext>
            </a:extLst>
          </p:cNvPr>
          <p:cNvGrpSpPr/>
          <p:nvPr/>
        </p:nvGrpSpPr>
        <p:grpSpPr>
          <a:xfrm>
            <a:off x="2310009" y="862278"/>
            <a:ext cx="1799082" cy="2523206"/>
            <a:chOff x="2310009" y="862278"/>
            <a:chExt cx="1799082" cy="252320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DCC5381-1293-9549-8F04-CA4050A7D606}"/>
                </a:ext>
              </a:extLst>
            </p:cNvPr>
            <p:cNvGrpSpPr/>
            <p:nvPr/>
          </p:nvGrpSpPr>
          <p:grpSpPr>
            <a:xfrm>
              <a:off x="3526441" y="862278"/>
              <a:ext cx="582650" cy="1004329"/>
              <a:chOff x="4130308" y="996540"/>
              <a:chExt cx="582650" cy="1004329"/>
            </a:xfrm>
          </p:grpSpPr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81EDBC53-EC73-BD48-9753-C4C4F18CEF73}"/>
                  </a:ext>
                </a:extLst>
              </p:cNvPr>
              <p:cNvSpPr/>
              <p:nvPr/>
            </p:nvSpPr>
            <p:spPr>
              <a:xfrm rot="10800000">
                <a:off x="4130308" y="996540"/>
                <a:ext cx="582650" cy="1004329"/>
              </a:xfrm>
              <a:custGeom>
                <a:avLst/>
                <a:gdLst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071620 w 1427274"/>
                  <a:gd name="connsiteY6" fmla="*/ 1132569 h 2460229"/>
                  <a:gd name="connsiteX7" fmla="*/ 1112638 w 1427274"/>
                  <a:gd name="connsiteY7" fmla="*/ 1154833 h 2460229"/>
                  <a:gd name="connsiteX8" fmla="*/ 1427274 w 1427274"/>
                  <a:gd name="connsiteY8" fmla="*/ 1746592 h 2460229"/>
                  <a:gd name="connsiteX9" fmla="*/ 713637 w 1427274"/>
                  <a:gd name="connsiteY9" fmla="*/ 2460229 h 2460229"/>
                  <a:gd name="connsiteX10" fmla="*/ 0 w 1427274"/>
                  <a:gd name="connsiteY10" fmla="*/ 1746592 h 2460229"/>
                  <a:gd name="connsiteX11" fmla="*/ 314636 w 1427274"/>
                  <a:gd name="connsiteY11" fmla="*/ 1154833 h 2460229"/>
                  <a:gd name="connsiteX12" fmla="*/ 355653 w 1427274"/>
                  <a:gd name="connsiteY12" fmla="*/ 1132570 h 2460229"/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112638 w 1427274"/>
                  <a:gd name="connsiteY6" fmla="*/ 1154833 h 2460229"/>
                  <a:gd name="connsiteX7" fmla="*/ 1427274 w 1427274"/>
                  <a:gd name="connsiteY7" fmla="*/ 1746592 h 2460229"/>
                  <a:gd name="connsiteX8" fmla="*/ 713637 w 1427274"/>
                  <a:gd name="connsiteY8" fmla="*/ 2460229 h 2460229"/>
                  <a:gd name="connsiteX9" fmla="*/ 0 w 1427274"/>
                  <a:gd name="connsiteY9" fmla="*/ 1746592 h 2460229"/>
                  <a:gd name="connsiteX10" fmla="*/ 314636 w 1427274"/>
                  <a:gd name="connsiteY10" fmla="*/ 1154833 h 2460229"/>
                  <a:gd name="connsiteX11" fmla="*/ 355653 w 1427274"/>
                  <a:gd name="connsiteY11" fmla="*/ 1132570 h 2460229"/>
                  <a:gd name="connsiteX12" fmla="*/ 713637 w 1427274"/>
                  <a:gd name="connsiteY12" fmla="*/ 0 h 2460229"/>
                  <a:gd name="connsiteX0" fmla="*/ 713638 w 1427274"/>
                  <a:gd name="connsiteY0" fmla="*/ 1325798 h 2460229"/>
                  <a:gd name="connsiteX1" fmla="*/ 292844 w 1427274"/>
                  <a:gd name="connsiteY1" fmla="*/ 1746592 h 2460229"/>
                  <a:gd name="connsiteX2" fmla="*/ 713638 w 1427274"/>
                  <a:gd name="connsiteY2" fmla="*/ 2167386 h 2460229"/>
                  <a:gd name="connsiteX3" fmla="*/ 1134432 w 1427274"/>
                  <a:gd name="connsiteY3" fmla="*/ 1746592 h 2460229"/>
                  <a:gd name="connsiteX4" fmla="*/ 713638 w 1427274"/>
                  <a:gd name="connsiteY4" fmla="*/ 1325798 h 2460229"/>
                  <a:gd name="connsiteX5" fmla="*/ 713637 w 1427274"/>
                  <a:gd name="connsiteY5" fmla="*/ 0 h 2460229"/>
                  <a:gd name="connsiteX6" fmla="*/ 1112638 w 1427274"/>
                  <a:gd name="connsiteY6" fmla="*/ 1154833 h 2460229"/>
                  <a:gd name="connsiteX7" fmla="*/ 1427274 w 1427274"/>
                  <a:gd name="connsiteY7" fmla="*/ 1746592 h 2460229"/>
                  <a:gd name="connsiteX8" fmla="*/ 713637 w 1427274"/>
                  <a:gd name="connsiteY8" fmla="*/ 2460229 h 2460229"/>
                  <a:gd name="connsiteX9" fmla="*/ 0 w 1427274"/>
                  <a:gd name="connsiteY9" fmla="*/ 1746592 h 2460229"/>
                  <a:gd name="connsiteX10" fmla="*/ 314636 w 1427274"/>
                  <a:gd name="connsiteY10" fmla="*/ 1154833 h 2460229"/>
                  <a:gd name="connsiteX11" fmla="*/ 713637 w 1427274"/>
                  <a:gd name="connsiteY11" fmla="*/ 0 h 246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7274" h="2460229">
                    <a:moveTo>
                      <a:pt x="713638" y="1325798"/>
                    </a:moveTo>
                    <a:cubicBezTo>
                      <a:pt x="481240" y="1325798"/>
                      <a:pt x="292844" y="1514194"/>
                      <a:pt x="292844" y="1746592"/>
                    </a:cubicBezTo>
                    <a:cubicBezTo>
                      <a:pt x="292844" y="1978990"/>
                      <a:pt x="481240" y="2167386"/>
                      <a:pt x="713638" y="2167386"/>
                    </a:cubicBezTo>
                    <a:cubicBezTo>
                      <a:pt x="946036" y="2167386"/>
                      <a:pt x="1134432" y="1978990"/>
                      <a:pt x="1134432" y="1746592"/>
                    </a:cubicBezTo>
                    <a:cubicBezTo>
                      <a:pt x="1134432" y="1514194"/>
                      <a:pt x="946036" y="1325798"/>
                      <a:pt x="713638" y="1325798"/>
                    </a:cubicBezTo>
                    <a:close/>
                    <a:moveTo>
                      <a:pt x="713637" y="0"/>
                    </a:moveTo>
                    <a:lnTo>
                      <a:pt x="1112638" y="1154833"/>
                    </a:lnTo>
                    <a:cubicBezTo>
                      <a:pt x="1302467" y="1283079"/>
                      <a:pt x="1427274" y="1500260"/>
                      <a:pt x="1427274" y="1746592"/>
                    </a:cubicBezTo>
                    <a:cubicBezTo>
                      <a:pt x="1427274" y="2140723"/>
                      <a:pt x="1107768" y="2460229"/>
                      <a:pt x="713637" y="2460229"/>
                    </a:cubicBezTo>
                    <a:cubicBezTo>
                      <a:pt x="319506" y="2460229"/>
                      <a:pt x="0" y="2140723"/>
                      <a:pt x="0" y="1746592"/>
                    </a:cubicBezTo>
                    <a:cubicBezTo>
                      <a:pt x="0" y="1500260"/>
                      <a:pt x="124807" y="1283079"/>
                      <a:pt x="314636" y="1154833"/>
                    </a:cubicBezTo>
                    <a:lnTo>
                      <a:pt x="713637" y="0"/>
                    </a:lnTo>
                    <a:close/>
                  </a:path>
                </a:pathLst>
              </a:custGeom>
              <a:solidFill>
                <a:srgbClr val="FFAA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28ED4461-FB20-574A-8C54-E1F3E058AE0E}"/>
                  </a:ext>
                </a:extLst>
              </p:cNvPr>
              <p:cNvSpPr/>
              <p:nvPr/>
            </p:nvSpPr>
            <p:spPr>
              <a:xfrm rot="10800000">
                <a:off x="4421632" y="996540"/>
                <a:ext cx="291326" cy="1004329"/>
              </a:xfrm>
              <a:custGeom>
                <a:avLst/>
                <a:gdLst>
                  <a:gd name="connsiteX0" fmla="*/ 291325 w 291326"/>
                  <a:gd name="connsiteY0" fmla="*/ 1004329 h 1004329"/>
                  <a:gd name="connsiteX1" fmla="*/ 0 w 291326"/>
                  <a:gd name="connsiteY1" fmla="*/ 713004 h 1004329"/>
                  <a:gd name="connsiteX2" fmla="*/ 128443 w 291326"/>
                  <a:gd name="connsiteY2" fmla="*/ 471433 h 1004329"/>
                  <a:gd name="connsiteX3" fmla="*/ 291325 w 291326"/>
                  <a:gd name="connsiteY3" fmla="*/ 0 h 1004329"/>
                  <a:gd name="connsiteX4" fmla="*/ 291326 w 291326"/>
                  <a:gd name="connsiteY4" fmla="*/ 3 h 1004329"/>
                  <a:gd name="connsiteX5" fmla="*/ 291326 w 291326"/>
                  <a:gd name="connsiteY5" fmla="*/ 541225 h 1004329"/>
                  <a:gd name="connsiteX6" fmla="*/ 291326 w 291326"/>
                  <a:gd name="connsiteY6" fmla="*/ 541225 h 1004329"/>
                  <a:gd name="connsiteX7" fmla="*/ 119547 w 291326"/>
                  <a:gd name="connsiteY7" fmla="*/ 713004 h 1004329"/>
                  <a:gd name="connsiteX8" fmla="*/ 291326 w 291326"/>
                  <a:gd name="connsiteY8" fmla="*/ 884783 h 1004329"/>
                  <a:gd name="connsiteX9" fmla="*/ 291326 w 291326"/>
                  <a:gd name="connsiteY9" fmla="*/ 884783 h 1004329"/>
                  <a:gd name="connsiteX10" fmla="*/ 291326 w 291326"/>
                  <a:gd name="connsiteY10" fmla="*/ 1004329 h 1004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326" h="1004329">
                    <a:moveTo>
                      <a:pt x="291325" y="1004329"/>
                    </a:moveTo>
                    <a:cubicBezTo>
                      <a:pt x="130431" y="1004329"/>
                      <a:pt x="0" y="873898"/>
                      <a:pt x="0" y="713004"/>
                    </a:cubicBezTo>
                    <a:cubicBezTo>
                      <a:pt x="0" y="612445"/>
                      <a:pt x="50950" y="523786"/>
                      <a:pt x="128443" y="471433"/>
                    </a:cubicBezTo>
                    <a:lnTo>
                      <a:pt x="291325" y="0"/>
                    </a:lnTo>
                    <a:lnTo>
                      <a:pt x="291326" y="3"/>
                    </a:lnTo>
                    <a:lnTo>
                      <a:pt x="291326" y="541225"/>
                    </a:lnTo>
                    <a:lnTo>
                      <a:pt x="291326" y="541225"/>
                    </a:lnTo>
                    <a:cubicBezTo>
                      <a:pt x="196455" y="541225"/>
                      <a:pt x="119547" y="618133"/>
                      <a:pt x="119547" y="713004"/>
                    </a:cubicBezTo>
                    <a:cubicBezTo>
                      <a:pt x="119547" y="807875"/>
                      <a:pt x="196455" y="884783"/>
                      <a:pt x="291326" y="884783"/>
                    </a:cubicBezTo>
                    <a:lnTo>
                      <a:pt x="291326" y="884783"/>
                    </a:lnTo>
                    <a:lnTo>
                      <a:pt x="291326" y="1004329"/>
                    </a:lnTo>
                    <a:close/>
                  </a:path>
                </a:pathLst>
              </a:custGeom>
              <a:solidFill>
                <a:schemeClr val="tx1"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804665C-D94F-064B-9D15-9F1B50DD0FD5}"/>
                  </a:ext>
                </a:extLst>
              </p:cNvPr>
              <p:cNvSpPr/>
              <p:nvPr/>
            </p:nvSpPr>
            <p:spPr>
              <a:xfrm rot="10800000">
                <a:off x="4236602" y="1116086"/>
                <a:ext cx="343557" cy="34355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C4836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dirty="0">
                    <a:solidFill>
                      <a:schemeClr val="accent3">
                        <a:lumMod val="50000"/>
                      </a:schemeClr>
                    </a:solidFill>
                  </a:rPr>
                  <a:t>3</a:t>
                </a: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66D92171-B4EC-A94C-B82A-801BA84D123A}"/>
                </a:ext>
              </a:extLst>
            </p:cNvPr>
            <p:cNvGrpSpPr/>
            <p:nvPr/>
          </p:nvGrpSpPr>
          <p:grpSpPr>
            <a:xfrm>
              <a:off x="2955298" y="1929016"/>
              <a:ext cx="953960" cy="1456468"/>
              <a:chOff x="2845933" y="2063281"/>
              <a:chExt cx="953960" cy="1456468"/>
            </a:xfrm>
          </p:grpSpPr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73561031-6682-B046-88A8-2984570567E5}"/>
                  </a:ext>
                </a:extLst>
              </p:cNvPr>
              <p:cNvSpPr/>
              <p:nvPr/>
            </p:nvSpPr>
            <p:spPr>
              <a:xfrm rot="10800000" flipH="1" flipV="1">
                <a:off x="3502686" y="3222510"/>
                <a:ext cx="233045" cy="232903"/>
              </a:xfrm>
              <a:custGeom>
                <a:avLst/>
                <a:gdLst>
                  <a:gd name="connsiteX0" fmla="*/ 1574800 w 1783953"/>
                  <a:gd name="connsiteY0" fmla="*/ 0 h 1783953"/>
                  <a:gd name="connsiteX1" fmla="*/ 1735814 w 1783953"/>
                  <a:gd name="connsiteY1" fmla="*/ 8131 h 1783953"/>
                  <a:gd name="connsiteX2" fmla="*/ 1783953 w 1783953"/>
                  <a:gd name="connsiteY2" fmla="*/ 15478 h 1783953"/>
                  <a:gd name="connsiteX3" fmla="*/ 1783953 w 1783953"/>
                  <a:gd name="connsiteY3" fmla="*/ 438812 h 1783953"/>
                  <a:gd name="connsiteX4" fmla="*/ 1692978 w 1783953"/>
                  <a:gd name="connsiteY4" fmla="*/ 424928 h 1783953"/>
                  <a:gd name="connsiteX5" fmla="*/ 1574800 w 1783953"/>
                  <a:gd name="connsiteY5" fmla="*/ 418960 h 1783953"/>
                  <a:gd name="connsiteX6" fmla="*/ 418960 w 1783953"/>
                  <a:gd name="connsiteY6" fmla="*/ 1574800 h 1783953"/>
                  <a:gd name="connsiteX7" fmla="*/ 440045 w 1783953"/>
                  <a:gd name="connsiteY7" fmla="*/ 1783953 h 1783953"/>
                  <a:gd name="connsiteX8" fmla="*/ 15478 w 1783953"/>
                  <a:gd name="connsiteY8" fmla="*/ 1783953 h 1783953"/>
                  <a:gd name="connsiteX9" fmla="*/ 8131 w 1783953"/>
                  <a:gd name="connsiteY9" fmla="*/ 1735814 h 1783953"/>
                  <a:gd name="connsiteX10" fmla="*/ 0 w 1783953"/>
                  <a:gd name="connsiteY10" fmla="*/ 1574800 h 1783953"/>
                  <a:gd name="connsiteX11" fmla="*/ 1574800 w 1783953"/>
                  <a:gd name="connsiteY11" fmla="*/ 0 h 178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3953" h="1783953">
                    <a:moveTo>
                      <a:pt x="1574800" y="0"/>
                    </a:moveTo>
                    <a:cubicBezTo>
                      <a:pt x="1629159" y="0"/>
                      <a:pt x="1682874" y="2754"/>
                      <a:pt x="1735814" y="8131"/>
                    </a:cubicBezTo>
                    <a:lnTo>
                      <a:pt x="1783953" y="15478"/>
                    </a:lnTo>
                    <a:lnTo>
                      <a:pt x="1783953" y="438812"/>
                    </a:lnTo>
                    <a:lnTo>
                      <a:pt x="1692978" y="424928"/>
                    </a:lnTo>
                    <a:cubicBezTo>
                      <a:pt x="1654122" y="420982"/>
                      <a:pt x="1614697" y="418960"/>
                      <a:pt x="1574800" y="418960"/>
                    </a:cubicBezTo>
                    <a:cubicBezTo>
                      <a:pt x="936447" y="418960"/>
                      <a:pt x="418960" y="936447"/>
                      <a:pt x="418960" y="1574800"/>
                    </a:cubicBezTo>
                    <a:lnTo>
                      <a:pt x="440045" y="1783953"/>
                    </a:lnTo>
                    <a:lnTo>
                      <a:pt x="15478" y="1783953"/>
                    </a:lnTo>
                    <a:lnTo>
                      <a:pt x="8131" y="1735814"/>
                    </a:lnTo>
                    <a:cubicBezTo>
                      <a:pt x="2754" y="1682874"/>
                      <a:pt x="0" y="1629159"/>
                      <a:pt x="0" y="1574800"/>
                    </a:cubicBezTo>
                    <a:cubicBezTo>
                      <a:pt x="0" y="705062"/>
                      <a:pt x="705062" y="0"/>
                      <a:pt x="1574800" y="0"/>
                    </a:cubicBezTo>
                    <a:close/>
                  </a:path>
                </a:pathLst>
              </a:custGeom>
              <a:solidFill>
                <a:srgbClr val="FFAA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64653BD4-A1DD-6A4A-A8E8-E6404DDFB00D}"/>
                  </a:ext>
                </a:extLst>
              </p:cNvPr>
              <p:cNvSpPr/>
              <p:nvPr/>
            </p:nvSpPr>
            <p:spPr>
              <a:xfrm rot="10800000" flipH="1" flipV="1">
                <a:off x="3616923" y="3336890"/>
                <a:ext cx="182970" cy="182859"/>
              </a:xfrm>
              <a:prstGeom prst="ellipse">
                <a:avLst/>
              </a:prstGeom>
              <a:solidFill>
                <a:srgbClr val="FFAA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BF4508B1-D21D-C74F-8671-EA936A4973E1}"/>
                  </a:ext>
                </a:extLst>
              </p:cNvPr>
              <p:cNvSpPr/>
              <p:nvPr/>
            </p:nvSpPr>
            <p:spPr>
              <a:xfrm rot="10800000" flipV="1">
                <a:off x="2845933" y="3222510"/>
                <a:ext cx="233315" cy="232903"/>
              </a:xfrm>
              <a:custGeom>
                <a:avLst/>
                <a:gdLst>
                  <a:gd name="connsiteX0" fmla="*/ 1574800 w 1783953"/>
                  <a:gd name="connsiteY0" fmla="*/ 0 h 1783953"/>
                  <a:gd name="connsiteX1" fmla="*/ 1735814 w 1783953"/>
                  <a:gd name="connsiteY1" fmla="*/ 8131 h 1783953"/>
                  <a:gd name="connsiteX2" fmla="*/ 1783953 w 1783953"/>
                  <a:gd name="connsiteY2" fmla="*/ 15478 h 1783953"/>
                  <a:gd name="connsiteX3" fmla="*/ 1783953 w 1783953"/>
                  <a:gd name="connsiteY3" fmla="*/ 438812 h 1783953"/>
                  <a:gd name="connsiteX4" fmla="*/ 1692978 w 1783953"/>
                  <a:gd name="connsiteY4" fmla="*/ 424928 h 1783953"/>
                  <a:gd name="connsiteX5" fmla="*/ 1574800 w 1783953"/>
                  <a:gd name="connsiteY5" fmla="*/ 418960 h 1783953"/>
                  <a:gd name="connsiteX6" fmla="*/ 418960 w 1783953"/>
                  <a:gd name="connsiteY6" fmla="*/ 1574800 h 1783953"/>
                  <a:gd name="connsiteX7" fmla="*/ 440045 w 1783953"/>
                  <a:gd name="connsiteY7" fmla="*/ 1783953 h 1783953"/>
                  <a:gd name="connsiteX8" fmla="*/ 15478 w 1783953"/>
                  <a:gd name="connsiteY8" fmla="*/ 1783953 h 1783953"/>
                  <a:gd name="connsiteX9" fmla="*/ 8131 w 1783953"/>
                  <a:gd name="connsiteY9" fmla="*/ 1735814 h 1783953"/>
                  <a:gd name="connsiteX10" fmla="*/ 0 w 1783953"/>
                  <a:gd name="connsiteY10" fmla="*/ 1574800 h 1783953"/>
                  <a:gd name="connsiteX11" fmla="*/ 1574800 w 1783953"/>
                  <a:gd name="connsiteY11" fmla="*/ 0 h 178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3953" h="1783953">
                    <a:moveTo>
                      <a:pt x="1574800" y="0"/>
                    </a:moveTo>
                    <a:cubicBezTo>
                      <a:pt x="1629159" y="0"/>
                      <a:pt x="1682874" y="2754"/>
                      <a:pt x="1735814" y="8131"/>
                    </a:cubicBezTo>
                    <a:lnTo>
                      <a:pt x="1783953" y="15478"/>
                    </a:lnTo>
                    <a:lnTo>
                      <a:pt x="1783953" y="438812"/>
                    </a:lnTo>
                    <a:lnTo>
                      <a:pt x="1692978" y="424928"/>
                    </a:lnTo>
                    <a:cubicBezTo>
                      <a:pt x="1654122" y="420982"/>
                      <a:pt x="1614697" y="418960"/>
                      <a:pt x="1574800" y="418960"/>
                    </a:cubicBezTo>
                    <a:cubicBezTo>
                      <a:pt x="936447" y="418960"/>
                      <a:pt x="418960" y="936447"/>
                      <a:pt x="418960" y="1574800"/>
                    </a:cubicBezTo>
                    <a:lnTo>
                      <a:pt x="440045" y="1783953"/>
                    </a:lnTo>
                    <a:lnTo>
                      <a:pt x="15478" y="1783953"/>
                    </a:lnTo>
                    <a:lnTo>
                      <a:pt x="8131" y="1735814"/>
                    </a:lnTo>
                    <a:cubicBezTo>
                      <a:pt x="2754" y="1682874"/>
                      <a:pt x="0" y="1629159"/>
                      <a:pt x="0" y="1574800"/>
                    </a:cubicBezTo>
                    <a:cubicBezTo>
                      <a:pt x="0" y="705062"/>
                      <a:pt x="705062" y="0"/>
                      <a:pt x="1574800" y="0"/>
                    </a:cubicBezTo>
                    <a:close/>
                  </a:path>
                </a:pathLst>
              </a:custGeom>
              <a:solidFill>
                <a:srgbClr val="FFAA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E4E4570E-6CA4-B743-9E8D-86C6461827B3}"/>
                  </a:ext>
                </a:extLst>
              </p:cNvPr>
              <p:cNvSpPr/>
              <p:nvPr/>
            </p:nvSpPr>
            <p:spPr>
              <a:xfrm rot="10800000" flipV="1">
                <a:off x="3032191" y="3400643"/>
                <a:ext cx="521178" cy="54612"/>
              </a:xfrm>
              <a:prstGeom prst="rect">
                <a:avLst/>
              </a:prstGeom>
              <a:solidFill>
                <a:srgbClr val="FFAA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5C04D2F-BC15-3E49-B4AC-A3CB879022B8}"/>
                  </a:ext>
                </a:extLst>
              </p:cNvPr>
              <p:cNvSpPr/>
              <p:nvPr/>
            </p:nvSpPr>
            <p:spPr>
              <a:xfrm rot="16200000" flipH="1" flipV="1">
                <a:off x="3110677" y="2633688"/>
                <a:ext cx="1195459" cy="54645"/>
              </a:xfrm>
              <a:prstGeom prst="rect">
                <a:avLst/>
              </a:prstGeom>
              <a:solidFill>
                <a:srgbClr val="FFAA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B41D766-8DE9-C24C-AB57-F9F508A35AD8}"/>
                </a:ext>
              </a:extLst>
            </p:cNvPr>
            <p:cNvSpPr txBox="1"/>
            <p:nvPr/>
          </p:nvSpPr>
          <p:spPr>
            <a:xfrm rot="16200000">
              <a:off x="3266720" y="2608844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4836F"/>
                  </a:solidFill>
                </a:rPr>
                <a:t>2003</a:t>
              </a: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7D6F1DE7-6EAF-F643-869C-8D7277667A70}"/>
                </a:ext>
              </a:extLst>
            </p:cNvPr>
            <p:cNvGrpSpPr/>
            <p:nvPr/>
          </p:nvGrpSpPr>
          <p:grpSpPr>
            <a:xfrm>
              <a:off x="2310009" y="1241099"/>
              <a:ext cx="1503823" cy="1828342"/>
              <a:chOff x="2015078" y="4111351"/>
              <a:chExt cx="1503823" cy="1828342"/>
            </a:xfrm>
          </p:grpSpPr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874C4A5E-1D28-D84A-9A5E-345940B86AC1}"/>
                  </a:ext>
                </a:extLst>
              </p:cNvPr>
              <p:cNvSpPr/>
              <p:nvPr/>
            </p:nvSpPr>
            <p:spPr>
              <a:xfrm>
                <a:off x="2015080" y="4323866"/>
                <a:ext cx="1503821" cy="1615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4 nodi di core (2.5G) </a:t>
                </a:r>
              </a:p>
              <a:p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Aveva l’obiettivo di uscire dal monopolio del singolo fornitore e dalla limitazione della tecnologia ATM.</a:t>
                </a:r>
              </a:p>
              <a:p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Base del modello di rete Over </a:t>
                </a:r>
                <a:r>
                  <a:rPr lang="it-IT" sz="9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Provisioned</a:t>
                </a:r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sia a livello nazionale che internazionale</a:t>
                </a:r>
              </a:p>
              <a:p>
                <a:endParaRPr lang="it-IT" sz="9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r>
                  <a:rPr lang="it-IT" sz="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Pisa a 2.5G vs Bo e Mi2</a:t>
                </a: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6D6D0EB0-3BC3-3B47-AE07-27E6C1DE3885}"/>
                  </a:ext>
                </a:extLst>
              </p:cNvPr>
              <p:cNvSpPr/>
              <p:nvPr/>
            </p:nvSpPr>
            <p:spPr>
              <a:xfrm>
                <a:off x="2015078" y="4111351"/>
                <a:ext cx="77777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/>
                  <a:t>GARR-G</a:t>
                </a:r>
              </a:p>
            </p:txBody>
          </p:sp>
        </p:grp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CE7FF0E0-0250-9343-8C36-FBE6B9DDB700}"/>
                </a:ext>
              </a:extLst>
            </p:cNvPr>
            <p:cNvSpPr/>
            <p:nvPr/>
          </p:nvSpPr>
          <p:spPr>
            <a:xfrm>
              <a:off x="2485940" y="1069308"/>
              <a:ext cx="932948" cy="215444"/>
            </a:xfrm>
            <a:prstGeom prst="rect">
              <a:avLst/>
            </a:prstGeom>
            <a:solidFill>
              <a:srgbClr val="92D050">
                <a:alpha val="61000"/>
              </a:srgbClr>
            </a:solidFill>
          </p:spPr>
          <p:txBody>
            <a:bodyPr wrap="none" lIns="0" tIns="0" rIns="0" bIns="0">
              <a:spAutoFit/>
            </a:bodyPr>
            <a:lstStyle/>
            <a:p>
              <a:r>
                <a:rPr lang="it-IT" sz="1400" dirty="0" err="1">
                  <a:latin typeface="Comic Sans MS" panose="030F0902030302020204" pitchFamily="66" charset="0"/>
                </a:rPr>
                <a:t>Consortium</a:t>
              </a:r>
              <a:endParaRPr lang="it-IT" sz="1400" dirty="0">
                <a:latin typeface="Comic Sans MS" panose="030F0902030302020204" pitchFamily="66" charset="0"/>
              </a:endParaRPr>
            </a:p>
          </p:txBody>
        </p:sp>
      </p:grpSp>
      <p:pic>
        <p:nvPicPr>
          <p:cNvPr id="210" name="Picture 209">
            <a:extLst>
              <a:ext uri="{FF2B5EF4-FFF2-40B4-BE49-F238E27FC236}">
                <a16:creationId xmlns:a16="http://schemas.microsoft.com/office/drawing/2014/main" id="{1CD8E1B6-BC6D-2541-88D1-B89B6ADD7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890" y="3565982"/>
            <a:ext cx="2306542" cy="2594859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id="{62DA9934-98CF-4E4A-800E-EEF623BA7931}"/>
              </a:ext>
            </a:extLst>
          </p:cNvPr>
          <p:cNvSpPr txBox="1"/>
          <p:nvPr/>
        </p:nvSpPr>
        <p:spPr>
          <a:xfrm>
            <a:off x="434621" y="4032414"/>
            <a:ext cx="889987" cy="830997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4800" b="1"/>
            </a:lvl1pPr>
          </a:lstStyle>
          <a:p>
            <a:r>
              <a:rPr lang="it-IT" dirty="0"/>
              <a:t>1G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8D1A59FA-FFAD-9B46-AEC3-DAB0DA8E9148}"/>
              </a:ext>
            </a:extLst>
          </p:cNvPr>
          <p:cNvSpPr txBox="1"/>
          <p:nvPr/>
        </p:nvSpPr>
        <p:spPr>
          <a:xfrm>
            <a:off x="10423637" y="4890854"/>
            <a:ext cx="801823" cy="830997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b="1"/>
            </a:lvl1pPr>
          </a:lstStyle>
          <a:p>
            <a:r>
              <a:rPr lang="it-IT" sz="4800" dirty="0"/>
              <a:t>3T</a:t>
            </a:r>
          </a:p>
        </p:txBody>
      </p:sp>
    </p:spTree>
    <p:extLst>
      <p:ext uri="{BB962C8B-B14F-4D97-AF65-F5344CB8AC3E}">
        <p14:creationId xmlns:p14="http://schemas.microsoft.com/office/powerpoint/2010/main" val="307017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8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6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  <p:bldP spid="2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/>
          <p:cNvSpPr>
            <a:spLocks noGrp="1"/>
          </p:cNvSpPr>
          <p:nvPr>
            <p:ph type="title"/>
          </p:nvPr>
        </p:nvSpPr>
        <p:spPr>
          <a:xfrm>
            <a:off x="422030" y="108000"/>
            <a:ext cx="11769969" cy="460800"/>
          </a:xfrm>
        </p:spPr>
        <p:txBody>
          <a:bodyPr>
            <a:normAutofit/>
          </a:bodyPr>
          <a:lstStyle/>
          <a:p>
            <a:r>
              <a:rPr lang="it-IT" dirty="0"/>
              <a:t>Come gestire la complessità </a:t>
            </a:r>
          </a:p>
        </p:txBody>
      </p:sp>
      <p:sp>
        <p:nvSpPr>
          <p:cNvPr id="35" name="Content Placeholder 34"/>
          <p:cNvSpPr>
            <a:spLocks noGrp="1"/>
          </p:cNvSpPr>
          <p:nvPr>
            <p:ph idx="1"/>
          </p:nvPr>
        </p:nvSpPr>
        <p:spPr>
          <a:xfrm>
            <a:off x="528000" y="844423"/>
            <a:ext cx="11136000" cy="1796374"/>
          </a:xfrm>
        </p:spPr>
        <p:txBody>
          <a:bodyPr>
            <a:normAutofit/>
          </a:bodyPr>
          <a:lstStyle/>
          <a:p>
            <a:r>
              <a:rPr lang="it-IT" dirty="0"/>
              <a:t>Passare da un approccio su linea di comando verso un modello che faccia dell’automazione e dell’integrazione con i servizi uno dei pilastri nell’erogazione dei servizi</a:t>
            </a:r>
          </a:p>
          <a:p>
            <a:r>
              <a:rPr lang="it-IT" dirty="0"/>
              <a:t>Serve un radicale incremento delle competenze dove rete e applicazioni divengano due aspetti complementari</a:t>
            </a:r>
            <a:endParaRPr lang="it-IT" dirty="0">
              <a:sym typeface="Wingdings" panose="05000000000000000000" pitchFamily="2" charset="2"/>
            </a:endParaRPr>
          </a:p>
          <a:p>
            <a:pPr lvl="1"/>
            <a:r>
              <a:rPr lang="it-IT" dirty="0">
                <a:sym typeface="Wingdings" panose="05000000000000000000" pitchFamily="2" charset="2"/>
              </a:rPr>
              <a:t>Nuova generazione di Network Manager</a:t>
            </a:r>
            <a:endParaRPr lang="it-IT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062780-C303-F642-8AE3-DD1BEA9470D9}"/>
              </a:ext>
            </a:extLst>
          </p:cNvPr>
          <p:cNvGrpSpPr/>
          <p:nvPr/>
        </p:nvGrpSpPr>
        <p:grpSpPr>
          <a:xfrm>
            <a:off x="422031" y="2880169"/>
            <a:ext cx="11769969" cy="3192809"/>
            <a:chOff x="1382724" y="2880169"/>
            <a:chExt cx="8915500" cy="3192809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1992660" y="4418103"/>
              <a:ext cx="7550944" cy="0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992660" y="3932330"/>
              <a:ext cx="0" cy="48577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860781" y="3932329"/>
              <a:ext cx="0" cy="48577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8900000">
              <a:off x="2576619" y="3342673"/>
              <a:ext cx="10697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CLI SCRIPTING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8821362" y="3065436"/>
              <a:ext cx="1476862" cy="1352671"/>
              <a:chOff x="7493071" y="3219331"/>
              <a:chExt cx="1476862" cy="1352671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7830861" y="4086227"/>
                <a:ext cx="0" cy="485775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 rot="18900000">
                <a:off x="7493071" y="3219331"/>
                <a:ext cx="14768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CONTROLLER-BASED</a:t>
                </a:r>
                <a:b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</a:b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</a:rPr>
                  <a:t>ARCHITECTURE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992660" y="4602769"/>
              <a:ext cx="7438646" cy="184666"/>
            </a:xfrm>
            <a:prstGeom prst="rect">
              <a:avLst/>
            </a:prstGeom>
            <a:gradFill>
              <a:gsLst>
                <a:gs pos="100000">
                  <a:srgbClr val="C00000">
                    <a:alpha val="0"/>
                  </a:srgbClr>
                </a:gs>
                <a:gs pos="0">
                  <a:srgbClr val="C00000"/>
                </a:gs>
                <a:gs pos="38000">
                  <a:srgbClr val="C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CLI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231251" y="4859878"/>
              <a:ext cx="6200055" cy="184666"/>
            </a:xfrm>
            <a:prstGeom prst="rect">
              <a:avLst/>
            </a:prstGeom>
            <a:gradFill>
              <a:gsLst>
                <a:gs pos="0">
                  <a:srgbClr val="C00000">
                    <a:alpha val="0"/>
                  </a:srgbClr>
                </a:gs>
                <a:gs pos="55000">
                  <a:srgbClr val="C00000"/>
                </a:gs>
                <a:gs pos="100000">
                  <a:srgbClr val="C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AUTOMATION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89209" y="5116987"/>
              <a:ext cx="5242096" cy="184666"/>
            </a:xfrm>
            <a:prstGeom prst="rect">
              <a:avLst/>
            </a:prstGeom>
            <a:gradFill>
              <a:gsLst>
                <a:gs pos="0">
                  <a:srgbClr val="C00000">
                    <a:alpha val="0"/>
                  </a:srgbClr>
                </a:gs>
                <a:gs pos="55000">
                  <a:srgbClr val="C00000"/>
                </a:gs>
                <a:gs pos="100000">
                  <a:srgbClr val="C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INTEGRATION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57509" y="5374096"/>
              <a:ext cx="4168105" cy="184666"/>
            </a:xfrm>
            <a:prstGeom prst="rect">
              <a:avLst/>
            </a:prstGeom>
            <a:gradFill>
              <a:gsLst>
                <a:gs pos="0">
                  <a:srgbClr val="C00000">
                    <a:alpha val="0"/>
                  </a:srgbClr>
                </a:gs>
                <a:gs pos="55000">
                  <a:srgbClr val="C00000"/>
                </a:gs>
                <a:gs pos="100000">
                  <a:srgbClr val="C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PROGRAMMABILITY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16878" y="5631204"/>
              <a:ext cx="2808734" cy="184666"/>
            </a:xfrm>
            <a:prstGeom prst="rect">
              <a:avLst/>
            </a:prstGeom>
            <a:gradFill>
              <a:gsLst>
                <a:gs pos="0">
                  <a:srgbClr val="C00000">
                    <a:alpha val="0"/>
                  </a:srgbClr>
                </a:gs>
                <a:gs pos="55000">
                  <a:srgbClr val="C00000"/>
                </a:gs>
                <a:gs pos="100000">
                  <a:srgbClr val="C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DEVOPS / NETOPS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18827" y="4379632"/>
              <a:ext cx="62101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</a:rPr>
                <a:t>Manual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78037" y="4379632"/>
              <a:ext cx="13901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</a:rPr>
                <a:t>Automated/Dynamic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3181974" y="2882217"/>
              <a:ext cx="1917487" cy="1644973"/>
              <a:chOff x="1432946" y="2390628"/>
              <a:chExt cx="2556649" cy="1644973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2106231" y="3246382"/>
                <a:ext cx="0" cy="485775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 rot="18900000">
                <a:off x="1432946" y="2390628"/>
                <a:ext cx="2556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2"/>
                    </a:solidFill>
                  </a:rPr>
                  <a:t>Average Customer</a:t>
                </a:r>
              </a:p>
            </p:txBody>
          </p:sp>
          <p:sp>
            <p:nvSpPr>
              <p:cNvPr id="28" name="Chevron 27"/>
              <p:cNvSpPr/>
              <p:nvPr/>
            </p:nvSpPr>
            <p:spPr>
              <a:xfrm>
                <a:off x="1987451" y="3798041"/>
                <a:ext cx="237560" cy="237560"/>
              </a:xfrm>
              <a:prstGeom prst="chevron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Chevron 28"/>
              <p:cNvSpPr/>
              <p:nvPr/>
            </p:nvSpPr>
            <p:spPr>
              <a:xfrm>
                <a:off x="1823656" y="3798041"/>
                <a:ext cx="237560" cy="237560"/>
              </a:xfrm>
              <a:prstGeom prst="chevron">
                <a:avLst/>
              </a:prstGeom>
              <a:solidFill>
                <a:schemeClr val="accent2"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Chevron 29"/>
              <p:cNvSpPr/>
              <p:nvPr/>
            </p:nvSpPr>
            <p:spPr>
              <a:xfrm>
                <a:off x="1670682" y="3798041"/>
                <a:ext cx="237560" cy="237560"/>
              </a:xfrm>
              <a:prstGeom prst="chevron">
                <a:avLst/>
              </a:prstGeom>
              <a:solidFill>
                <a:schemeClr val="accent2">
                  <a:alpha val="2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7092353" y="2882217"/>
              <a:ext cx="1827093" cy="1644973"/>
              <a:chOff x="1493210" y="2390628"/>
              <a:chExt cx="2436124" cy="1644973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2106231" y="3246382"/>
                <a:ext cx="0" cy="485775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 rot="18900000">
                <a:off x="1493210" y="2390628"/>
                <a:ext cx="24361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Industry Pioneers</a:t>
                </a:r>
              </a:p>
            </p:txBody>
          </p:sp>
          <p:sp>
            <p:nvSpPr>
              <p:cNvPr id="23" name="Chevron 22"/>
              <p:cNvSpPr/>
              <p:nvPr/>
            </p:nvSpPr>
            <p:spPr>
              <a:xfrm>
                <a:off x="1987451" y="3798041"/>
                <a:ext cx="237560" cy="237560"/>
              </a:xfrm>
              <a:prstGeom prst="chevron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Chevron 23"/>
              <p:cNvSpPr/>
              <p:nvPr/>
            </p:nvSpPr>
            <p:spPr>
              <a:xfrm>
                <a:off x="1823656" y="3798041"/>
                <a:ext cx="237560" cy="237560"/>
              </a:xfrm>
              <a:prstGeom prst="chevron">
                <a:avLst/>
              </a:prstGeom>
              <a:solidFill>
                <a:schemeClr val="accent5">
                  <a:lumMod val="75000"/>
                  <a:alpha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Chevron 24"/>
              <p:cNvSpPr/>
              <p:nvPr/>
            </p:nvSpPr>
            <p:spPr>
              <a:xfrm>
                <a:off x="1670682" y="3798041"/>
                <a:ext cx="237560" cy="237560"/>
              </a:xfrm>
              <a:prstGeom prst="chevron">
                <a:avLst/>
              </a:prstGeom>
              <a:solidFill>
                <a:schemeClr val="accent5">
                  <a:lumMod val="7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7901432" y="5888312"/>
              <a:ext cx="1524180" cy="184666"/>
            </a:xfrm>
            <a:prstGeom prst="rect">
              <a:avLst/>
            </a:prstGeom>
            <a:gradFill>
              <a:gsLst>
                <a:gs pos="0">
                  <a:srgbClr val="C00000">
                    <a:alpha val="0"/>
                  </a:srgbClr>
                </a:gs>
                <a:gs pos="55000">
                  <a:srgbClr val="C00000"/>
                </a:gs>
                <a:gs pos="100000">
                  <a:srgbClr val="C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ORCHESTRATION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82724" y="5738115"/>
              <a:ext cx="38747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Original slide courtesy Mike </a:t>
              </a:r>
              <a:r>
                <a:rPr lang="en-US" sz="1050" dirty="0" err="1"/>
                <a:t>Bushong</a:t>
              </a:r>
              <a:r>
                <a:rPr lang="en-US" sz="1050" dirty="0"/>
                <a:t> and Joshua Soto </a:t>
              </a: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1918826" y="2880169"/>
              <a:ext cx="1556180" cy="2421485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3E7E43-BB30-E143-B69B-798FE2F8C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"/>
              <a:t>M.Carboni // Scenari futuri della rete // ITNOG5-Bologna, 10/05/2019</a:t>
            </a:r>
            <a:endParaRPr lang="it-IT" i="1" dirty="0">
              <a:solidFill>
                <a:srgbClr val="FF0000"/>
              </a:solidFill>
            </a:endParaRP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04D1F67C-B8F7-AD4F-B34E-0ECBFB4D7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135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210900-3D10-A74B-BEA0-707DF05D6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Per evolvere  bisogno di operare in modo diverso di procedere</a:t>
            </a:r>
          </a:p>
          <a:p>
            <a:r>
              <a:rPr lang="it-IT" dirty="0"/>
              <a:t>Non c'è evoluzione senza cambiamento</a:t>
            </a:r>
          </a:p>
          <a:p>
            <a:pPr lvl="1"/>
            <a:r>
              <a:rPr lang="it-IT" dirty="0"/>
              <a:t>Strumenti nuovi </a:t>
            </a:r>
            <a:r>
              <a:rPr lang="it-IT" dirty="0">
                <a:sym typeface="Wingdings" pitchFamily="2" charset="2"/>
              </a:rPr>
              <a:t> per tutti</a:t>
            </a:r>
          </a:p>
          <a:p>
            <a:r>
              <a:rPr lang="it-IT" dirty="0">
                <a:sym typeface="Wingdings" pitchFamily="2" charset="2"/>
              </a:rPr>
              <a:t>Strutturare i processi di comunicazione </a:t>
            </a:r>
          </a:p>
          <a:p>
            <a:r>
              <a:rPr lang="it-IT" dirty="0">
                <a:sym typeface="Wingdings" pitchFamily="2" charset="2"/>
              </a:rPr>
              <a:t>Imparare dal Mondo IT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8089B2-8F93-704C-8E68-2B45A5A13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Formalizzare l’evoluzione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B93517-D046-1D4D-9B64-287F778AD3B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"/>
              <a:t>M.Carboni // Scenari futuri della rete // ITNOG5-Bologna, 10/05/2019</a:t>
            </a:r>
            <a:endParaRPr lang="it-IT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91709-8CF4-CB41-A354-86DDA70B4B0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t>21</a:t>
            </a:fld>
            <a:endParaRPr lang="it-I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0B4CFA-690C-2E40-9E3E-5FBFBDC27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315" y="3623118"/>
            <a:ext cx="874696" cy="804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CCD0EB-B1AC-AD42-B0AF-17FE7F59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0105" y="5490080"/>
            <a:ext cx="2573116" cy="512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DF0EB7-A67C-F841-8804-785982CE581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00360" y="1177685"/>
            <a:ext cx="952009" cy="952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73A94D-50FD-5E4B-A094-2E9FF04AFC4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2599" y="4399048"/>
            <a:ext cx="1529741" cy="1147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8A0843-9951-5546-B1CF-78724241180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7455" y="2753305"/>
            <a:ext cx="1897889" cy="10518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B3C9C-D61E-D542-86CD-AFFB803506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3393" y="1595304"/>
            <a:ext cx="1707807" cy="5692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A527AF-F14D-A84D-AAE3-9E65847C9EF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1020" y="4025478"/>
            <a:ext cx="1370264" cy="6350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00822" y="3511901"/>
            <a:ext cx="917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anose="02060903040505020403" pitchFamily="18" charset="0"/>
              </a:rPr>
              <a:t>API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Extra Bold" panose="02060903040505020403" pitchFamily="18" charset="0"/>
            </a:endParaRPr>
          </a:p>
        </p:txBody>
      </p:sp>
      <p:pic>
        <p:nvPicPr>
          <p:cNvPr id="2054" name="Picture 6" descr="Risultati immagini per influxd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10" y="5566922"/>
            <a:ext cx="2173940" cy="69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E11033-CBF2-634F-975D-C0E4419165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6739" y="4728197"/>
            <a:ext cx="1837209" cy="5137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2D49AE-0D81-0C4A-92FD-1EE32DD0D7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7670" y="5241919"/>
            <a:ext cx="2573116" cy="5125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2D03B0-B6F2-AA44-A6E0-E16188AD24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2979" y="2214785"/>
            <a:ext cx="1905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3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4C5D065-3D46-B046-B443-C6D65673E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Uno </a:t>
            </a:r>
            <a:r>
              <a:rPr lang="en-US" dirty="0" err="1"/>
              <a:t>sviluppo</a:t>
            </a:r>
            <a:r>
              <a:rPr lang="en-US" dirty="0"/>
              <a:t> </a:t>
            </a:r>
            <a:r>
              <a:rPr lang="en-US" dirty="0" err="1"/>
              <a:t>possibile</a:t>
            </a:r>
            <a:r>
              <a:rPr lang="en-US" dirty="0"/>
              <a:t>: </a:t>
            </a:r>
            <a:r>
              <a:rPr lang="en-US" dirty="0" err="1"/>
              <a:t>es</a:t>
            </a:r>
            <a:r>
              <a:rPr lang="en-US" dirty="0"/>
              <a:t>. Juniper </a:t>
            </a:r>
            <a:r>
              <a:rPr lang="en-US" dirty="0" err="1"/>
              <a:t>HealthBot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589AC-E5DD-2F43-A80C-2D20C7BC25B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"/>
              <a:t>M.Carboni // Scenari futuri della rete // ITNOG5-Bologna, 10/05/2019</a:t>
            </a:r>
            <a:endParaRPr lang="it-IT" i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8701F-AB00-6E48-B640-89420B5B6C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pPr/>
              <a:t>22</a:t>
            </a:fld>
            <a:endParaRPr lang="it-IT" dirty="0"/>
          </a:p>
        </p:txBody>
      </p:sp>
      <p:pic>
        <p:nvPicPr>
          <p:cNvPr id="1026" name="Picture 2" descr="HealthBot Closed-loop Automation&#10;Workflow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06" y="387975"/>
            <a:ext cx="9368319" cy="608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752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object 39"/>
          <p:cNvSpPr/>
          <p:nvPr/>
        </p:nvSpPr>
        <p:spPr>
          <a:xfrm>
            <a:off x="652178" y="291636"/>
            <a:ext cx="11117580" cy="5778500"/>
          </a:xfrm>
          <a:custGeom>
            <a:avLst/>
            <a:gdLst/>
            <a:ahLst/>
            <a:cxnLst/>
            <a:rect l="l" t="t" r="r" b="b"/>
            <a:pathLst>
              <a:path w="11117580" h="5778500">
                <a:moveTo>
                  <a:pt x="9591421" y="0"/>
                </a:moveTo>
                <a:lnTo>
                  <a:pt x="9672828" y="723900"/>
                </a:lnTo>
                <a:lnTo>
                  <a:pt x="8755928" y="876300"/>
                </a:lnTo>
                <a:lnTo>
                  <a:pt x="8681459" y="901700"/>
                </a:lnTo>
                <a:lnTo>
                  <a:pt x="8168529" y="990600"/>
                </a:lnTo>
                <a:lnTo>
                  <a:pt x="8096447" y="1016000"/>
                </a:lnTo>
                <a:lnTo>
                  <a:pt x="7811101" y="1066800"/>
                </a:lnTo>
                <a:lnTo>
                  <a:pt x="7740510" y="1092200"/>
                </a:lnTo>
                <a:lnTo>
                  <a:pt x="7461131" y="1143000"/>
                </a:lnTo>
                <a:lnTo>
                  <a:pt x="7392032" y="1168400"/>
                </a:lnTo>
                <a:lnTo>
                  <a:pt x="7254729" y="1193800"/>
                </a:lnTo>
                <a:lnTo>
                  <a:pt x="7186525" y="1219200"/>
                </a:lnTo>
                <a:lnTo>
                  <a:pt x="7051013" y="1244600"/>
                </a:lnTo>
                <a:lnTo>
                  <a:pt x="6983704" y="1270000"/>
                </a:lnTo>
                <a:lnTo>
                  <a:pt x="6849981" y="1295400"/>
                </a:lnTo>
                <a:lnTo>
                  <a:pt x="6783567" y="1320800"/>
                </a:lnTo>
                <a:lnTo>
                  <a:pt x="6651635" y="1346200"/>
                </a:lnTo>
                <a:lnTo>
                  <a:pt x="6586116" y="1371600"/>
                </a:lnTo>
                <a:lnTo>
                  <a:pt x="6520895" y="1384300"/>
                </a:lnTo>
                <a:lnTo>
                  <a:pt x="6455973" y="1409700"/>
                </a:lnTo>
                <a:lnTo>
                  <a:pt x="6327024" y="1435100"/>
                </a:lnTo>
                <a:lnTo>
                  <a:pt x="6262997" y="1460500"/>
                </a:lnTo>
                <a:lnTo>
                  <a:pt x="6199268" y="1473200"/>
                </a:lnTo>
                <a:lnTo>
                  <a:pt x="6135838" y="1498600"/>
                </a:lnTo>
                <a:lnTo>
                  <a:pt x="6072706" y="1511300"/>
                </a:lnTo>
                <a:lnTo>
                  <a:pt x="6009872" y="1536700"/>
                </a:lnTo>
                <a:lnTo>
                  <a:pt x="5947337" y="1549400"/>
                </a:lnTo>
                <a:lnTo>
                  <a:pt x="5885100" y="1574800"/>
                </a:lnTo>
                <a:lnTo>
                  <a:pt x="5823161" y="1587500"/>
                </a:lnTo>
                <a:lnTo>
                  <a:pt x="5761521" y="1612900"/>
                </a:lnTo>
                <a:lnTo>
                  <a:pt x="5700178" y="1625600"/>
                </a:lnTo>
                <a:lnTo>
                  <a:pt x="5639135" y="1651000"/>
                </a:lnTo>
                <a:lnTo>
                  <a:pt x="5578389" y="1663700"/>
                </a:lnTo>
                <a:lnTo>
                  <a:pt x="5457794" y="1714500"/>
                </a:lnTo>
                <a:lnTo>
                  <a:pt x="5397944" y="1727200"/>
                </a:lnTo>
                <a:lnTo>
                  <a:pt x="5338392" y="1752600"/>
                </a:lnTo>
                <a:lnTo>
                  <a:pt x="5279138" y="1765300"/>
                </a:lnTo>
                <a:lnTo>
                  <a:pt x="5161526" y="1816100"/>
                </a:lnTo>
                <a:lnTo>
                  <a:pt x="5103167" y="1828800"/>
                </a:lnTo>
                <a:lnTo>
                  <a:pt x="4987345" y="1879600"/>
                </a:lnTo>
                <a:lnTo>
                  <a:pt x="4929881" y="1892300"/>
                </a:lnTo>
                <a:lnTo>
                  <a:pt x="4815849" y="1943100"/>
                </a:lnTo>
                <a:lnTo>
                  <a:pt x="4759281" y="1955800"/>
                </a:lnTo>
                <a:lnTo>
                  <a:pt x="4591365" y="2032000"/>
                </a:lnTo>
                <a:lnTo>
                  <a:pt x="4535990" y="2044700"/>
                </a:lnTo>
                <a:lnTo>
                  <a:pt x="4371654" y="2120900"/>
                </a:lnTo>
                <a:lnTo>
                  <a:pt x="4317473" y="2133600"/>
                </a:lnTo>
                <a:lnTo>
                  <a:pt x="4103729" y="2235200"/>
                </a:lnTo>
                <a:lnTo>
                  <a:pt x="4051039" y="2247900"/>
                </a:lnTo>
                <a:lnTo>
                  <a:pt x="3998647" y="2273300"/>
                </a:lnTo>
                <a:lnTo>
                  <a:pt x="3640258" y="2451100"/>
                </a:lnTo>
                <a:lnTo>
                  <a:pt x="3590253" y="2463800"/>
                </a:lnTo>
                <a:lnTo>
                  <a:pt x="3540547" y="2489200"/>
                </a:lnTo>
                <a:lnTo>
                  <a:pt x="3248572" y="2641600"/>
                </a:lnTo>
                <a:lnTo>
                  <a:pt x="3013464" y="2768600"/>
                </a:lnTo>
                <a:lnTo>
                  <a:pt x="2967337" y="2806700"/>
                </a:lnTo>
                <a:lnTo>
                  <a:pt x="2830747" y="2882900"/>
                </a:lnTo>
                <a:lnTo>
                  <a:pt x="2609065" y="3009900"/>
                </a:lnTo>
                <a:lnTo>
                  <a:pt x="2565623" y="3048000"/>
                </a:lnTo>
                <a:lnTo>
                  <a:pt x="2394841" y="3149600"/>
                </a:lnTo>
                <a:lnTo>
                  <a:pt x="2352891" y="3187700"/>
                </a:lnTo>
                <a:lnTo>
                  <a:pt x="2228832" y="3263900"/>
                </a:lnTo>
                <a:lnTo>
                  <a:pt x="2188075" y="3302000"/>
                </a:lnTo>
                <a:lnTo>
                  <a:pt x="2067596" y="3378200"/>
                </a:lnTo>
                <a:lnTo>
                  <a:pt x="2028033" y="3416300"/>
                </a:lnTo>
                <a:lnTo>
                  <a:pt x="1949802" y="3467100"/>
                </a:lnTo>
                <a:lnTo>
                  <a:pt x="1911134" y="3505200"/>
                </a:lnTo>
                <a:lnTo>
                  <a:pt x="1834693" y="3556000"/>
                </a:lnTo>
                <a:lnTo>
                  <a:pt x="1796920" y="3594100"/>
                </a:lnTo>
                <a:lnTo>
                  <a:pt x="1722269" y="3644900"/>
                </a:lnTo>
                <a:lnTo>
                  <a:pt x="1685391" y="3683000"/>
                </a:lnTo>
                <a:lnTo>
                  <a:pt x="1648811" y="3708400"/>
                </a:lnTo>
                <a:lnTo>
                  <a:pt x="1612530" y="3746500"/>
                </a:lnTo>
                <a:lnTo>
                  <a:pt x="1576547" y="3771900"/>
                </a:lnTo>
                <a:lnTo>
                  <a:pt x="1540862" y="3810000"/>
                </a:lnTo>
                <a:lnTo>
                  <a:pt x="1470388" y="3860800"/>
                </a:lnTo>
                <a:lnTo>
                  <a:pt x="1435599" y="3898900"/>
                </a:lnTo>
                <a:lnTo>
                  <a:pt x="1401107" y="3924300"/>
                </a:lnTo>
                <a:lnTo>
                  <a:pt x="1366915" y="3962400"/>
                </a:lnTo>
                <a:lnTo>
                  <a:pt x="1333020" y="3987800"/>
                </a:lnTo>
                <a:lnTo>
                  <a:pt x="1299424" y="4025900"/>
                </a:lnTo>
                <a:lnTo>
                  <a:pt x="1266126" y="4051300"/>
                </a:lnTo>
                <a:lnTo>
                  <a:pt x="1233126" y="4089400"/>
                </a:lnTo>
                <a:lnTo>
                  <a:pt x="1200425" y="4114800"/>
                </a:lnTo>
                <a:lnTo>
                  <a:pt x="1168022" y="4152900"/>
                </a:lnTo>
                <a:lnTo>
                  <a:pt x="1135918" y="4191000"/>
                </a:lnTo>
                <a:lnTo>
                  <a:pt x="1104112" y="4216400"/>
                </a:lnTo>
                <a:lnTo>
                  <a:pt x="1072604" y="4254500"/>
                </a:lnTo>
                <a:lnTo>
                  <a:pt x="1041394" y="4279900"/>
                </a:lnTo>
                <a:lnTo>
                  <a:pt x="1010483" y="4318000"/>
                </a:lnTo>
                <a:lnTo>
                  <a:pt x="979871" y="4343400"/>
                </a:lnTo>
                <a:lnTo>
                  <a:pt x="949556" y="4381500"/>
                </a:lnTo>
                <a:lnTo>
                  <a:pt x="919540" y="4419600"/>
                </a:lnTo>
                <a:lnTo>
                  <a:pt x="889822" y="4445000"/>
                </a:lnTo>
                <a:lnTo>
                  <a:pt x="860403" y="4483100"/>
                </a:lnTo>
                <a:lnTo>
                  <a:pt x="831282" y="4521200"/>
                </a:lnTo>
                <a:lnTo>
                  <a:pt x="802459" y="4546600"/>
                </a:lnTo>
                <a:lnTo>
                  <a:pt x="773935" y="4584700"/>
                </a:lnTo>
                <a:lnTo>
                  <a:pt x="745709" y="4622800"/>
                </a:lnTo>
                <a:lnTo>
                  <a:pt x="717781" y="4648200"/>
                </a:lnTo>
                <a:lnTo>
                  <a:pt x="690151" y="4686300"/>
                </a:lnTo>
                <a:lnTo>
                  <a:pt x="662820" y="4724400"/>
                </a:lnTo>
                <a:lnTo>
                  <a:pt x="635788" y="4762500"/>
                </a:lnTo>
                <a:lnTo>
                  <a:pt x="609053" y="4787900"/>
                </a:lnTo>
                <a:lnTo>
                  <a:pt x="582617" y="4826000"/>
                </a:lnTo>
                <a:lnTo>
                  <a:pt x="556480" y="4864100"/>
                </a:lnTo>
                <a:lnTo>
                  <a:pt x="530640" y="4902200"/>
                </a:lnTo>
                <a:lnTo>
                  <a:pt x="505099" y="4927600"/>
                </a:lnTo>
                <a:lnTo>
                  <a:pt x="479857" y="4965700"/>
                </a:lnTo>
                <a:lnTo>
                  <a:pt x="454913" y="5003800"/>
                </a:lnTo>
                <a:lnTo>
                  <a:pt x="430267" y="5041900"/>
                </a:lnTo>
                <a:lnTo>
                  <a:pt x="405919" y="5080000"/>
                </a:lnTo>
                <a:lnTo>
                  <a:pt x="381870" y="5118100"/>
                </a:lnTo>
                <a:lnTo>
                  <a:pt x="358119" y="5143500"/>
                </a:lnTo>
                <a:lnTo>
                  <a:pt x="334666" y="5181600"/>
                </a:lnTo>
                <a:lnTo>
                  <a:pt x="311512" y="5219700"/>
                </a:lnTo>
                <a:lnTo>
                  <a:pt x="288656" y="5257800"/>
                </a:lnTo>
                <a:lnTo>
                  <a:pt x="266099" y="5295900"/>
                </a:lnTo>
                <a:lnTo>
                  <a:pt x="243839" y="5334000"/>
                </a:lnTo>
                <a:lnTo>
                  <a:pt x="221878" y="5372100"/>
                </a:lnTo>
                <a:lnTo>
                  <a:pt x="200216" y="5410200"/>
                </a:lnTo>
                <a:lnTo>
                  <a:pt x="178852" y="5448300"/>
                </a:lnTo>
                <a:lnTo>
                  <a:pt x="157786" y="5486400"/>
                </a:lnTo>
                <a:lnTo>
                  <a:pt x="137018" y="5524500"/>
                </a:lnTo>
                <a:lnTo>
                  <a:pt x="116549" y="5549900"/>
                </a:lnTo>
                <a:lnTo>
                  <a:pt x="96378" y="5588000"/>
                </a:lnTo>
                <a:lnTo>
                  <a:pt x="76506" y="5626100"/>
                </a:lnTo>
                <a:lnTo>
                  <a:pt x="56932" y="5664200"/>
                </a:lnTo>
                <a:lnTo>
                  <a:pt x="37656" y="5702300"/>
                </a:lnTo>
                <a:lnTo>
                  <a:pt x="18679" y="5740400"/>
                </a:lnTo>
                <a:lnTo>
                  <a:pt x="0" y="5778500"/>
                </a:lnTo>
                <a:lnTo>
                  <a:pt x="56015" y="5727700"/>
                </a:lnTo>
                <a:lnTo>
                  <a:pt x="84344" y="5689600"/>
                </a:lnTo>
                <a:lnTo>
                  <a:pt x="112886" y="5664200"/>
                </a:lnTo>
                <a:lnTo>
                  <a:pt x="141642" y="5626100"/>
                </a:lnTo>
                <a:lnTo>
                  <a:pt x="199796" y="5575300"/>
                </a:lnTo>
                <a:lnTo>
                  <a:pt x="229194" y="5537200"/>
                </a:lnTo>
                <a:lnTo>
                  <a:pt x="258805" y="5511800"/>
                </a:lnTo>
                <a:lnTo>
                  <a:pt x="288631" y="5473700"/>
                </a:lnTo>
                <a:lnTo>
                  <a:pt x="348923" y="5422900"/>
                </a:lnTo>
                <a:lnTo>
                  <a:pt x="379390" y="5384800"/>
                </a:lnTo>
                <a:lnTo>
                  <a:pt x="440965" y="5334000"/>
                </a:lnTo>
                <a:lnTo>
                  <a:pt x="472074" y="5295900"/>
                </a:lnTo>
                <a:lnTo>
                  <a:pt x="566682" y="5219700"/>
                </a:lnTo>
                <a:lnTo>
                  <a:pt x="598646" y="5181600"/>
                </a:lnTo>
                <a:lnTo>
                  <a:pt x="695820" y="5105400"/>
                </a:lnTo>
                <a:lnTo>
                  <a:pt x="728639" y="5067300"/>
                </a:lnTo>
                <a:lnTo>
                  <a:pt x="862054" y="4965700"/>
                </a:lnTo>
                <a:lnTo>
                  <a:pt x="895943" y="4927600"/>
                </a:lnTo>
                <a:lnTo>
                  <a:pt x="1033634" y="4826000"/>
                </a:lnTo>
                <a:lnTo>
                  <a:pt x="1139148" y="4749800"/>
                </a:lnTo>
                <a:lnTo>
                  <a:pt x="1174747" y="4711700"/>
                </a:lnTo>
                <a:lnTo>
                  <a:pt x="1319282" y="4610100"/>
                </a:lnTo>
                <a:lnTo>
                  <a:pt x="1504761" y="4483100"/>
                </a:lnTo>
                <a:lnTo>
                  <a:pt x="1695587" y="4356100"/>
                </a:lnTo>
                <a:lnTo>
                  <a:pt x="1734394" y="4330700"/>
                </a:lnTo>
                <a:lnTo>
                  <a:pt x="1773414" y="4318000"/>
                </a:lnTo>
                <a:lnTo>
                  <a:pt x="1971724" y="4191000"/>
                </a:lnTo>
                <a:lnTo>
                  <a:pt x="2052545" y="4140200"/>
                </a:lnTo>
                <a:lnTo>
                  <a:pt x="2093276" y="4127500"/>
                </a:lnTo>
                <a:lnTo>
                  <a:pt x="2258340" y="4025900"/>
                </a:lnTo>
                <a:lnTo>
                  <a:pt x="2300140" y="4013200"/>
                </a:lnTo>
                <a:lnTo>
                  <a:pt x="2426824" y="3937000"/>
                </a:lnTo>
                <a:lnTo>
                  <a:pt x="2469480" y="3924300"/>
                </a:lnTo>
                <a:lnTo>
                  <a:pt x="2598731" y="3848100"/>
                </a:lnTo>
                <a:lnTo>
                  <a:pt x="2642242" y="3835400"/>
                </a:lnTo>
                <a:lnTo>
                  <a:pt x="2729906" y="3784600"/>
                </a:lnTo>
                <a:lnTo>
                  <a:pt x="2774058" y="3771900"/>
                </a:lnTo>
                <a:lnTo>
                  <a:pt x="2863005" y="3721100"/>
                </a:lnTo>
                <a:lnTo>
                  <a:pt x="2907800" y="3708400"/>
                </a:lnTo>
                <a:lnTo>
                  <a:pt x="2998030" y="3657600"/>
                </a:lnTo>
                <a:lnTo>
                  <a:pt x="3043465" y="3644900"/>
                </a:lnTo>
                <a:lnTo>
                  <a:pt x="3089115" y="3619500"/>
                </a:lnTo>
                <a:lnTo>
                  <a:pt x="3134978" y="3606800"/>
                </a:lnTo>
                <a:lnTo>
                  <a:pt x="3181056" y="3581400"/>
                </a:lnTo>
                <a:lnTo>
                  <a:pt x="3227347" y="3568700"/>
                </a:lnTo>
                <a:lnTo>
                  <a:pt x="3320571" y="3517900"/>
                </a:lnTo>
                <a:lnTo>
                  <a:pt x="3367503" y="3505200"/>
                </a:lnTo>
                <a:lnTo>
                  <a:pt x="3414650" y="3479800"/>
                </a:lnTo>
                <a:lnTo>
                  <a:pt x="3462010" y="3467100"/>
                </a:lnTo>
                <a:lnTo>
                  <a:pt x="3509584" y="3441700"/>
                </a:lnTo>
                <a:lnTo>
                  <a:pt x="3557373" y="3429000"/>
                </a:lnTo>
                <a:lnTo>
                  <a:pt x="3605374" y="3403600"/>
                </a:lnTo>
                <a:lnTo>
                  <a:pt x="3653590" y="3390900"/>
                </a:lnTo>
                <a:lnTo>
                  <a:pt x="3702020" y="3365500"/>
                </a:lnTo>
                <a:lnTo>
                  <a:pt x="3799520" y="3340100"/>
                </a:lnTo>
                <a:lnTo>
                  <a:pt x="3848592" y="3314700"/>
                </a:lnTo>
                <a:lnTo>
                  <a:pt x="3897877" y="3302000"/>
                </a:lnTo>
                <a:lnTo>
                  <a:pt x="3947375" y="3276600"/>
                </a:lnTo>
                <a:lnTo>
                  <a:pt x="4047015" y="3251200"/>
                </a:lnTo>
                <a:lnTo>
                  <a:pt x="4097155" y="3225800"/>
                </a:lnTo>
                <a:lnTo>
                  <a:pt x="4147509" y="3213100"/>
                </a:lnTo>
                <a:lnTo>
                  <a:pt x="4198077" y="3187700"/>
                </a:lnTo>
                <a:lnTo>
                  <a:pt x="4299855" y="3162300"/>
                </a:lnTo>
                <a:lnTo>
                  <a:pt x="4351064" y="3136900"/>
                </a:lnTo>
                <a:lnTo>
                  <a:pt x="4505976" y="3098800"/>
                </a:lnTo>
                <a:lnTo>
                  <a:pt x="4558041" y="3073400"/>
                </a:lnTo>
                <a:lnTo>
                  <a:pt x="4662813" y="3048000"/>
                </a:lnTo>
                <a:lnTo>
                  <a:pt x="4715519" y="3022600"/>
                </a:lnTo>
                <a:lnTo>
                  <a:pt x="4928484" y="2971800"/>
                </a:lnTo>
                <a:lnTo>
                  <a:pt x="4982260" y="2946400"/>
                </a:lnTo>
                <a:lnTo>
                  <a:pt x="5254346" y="2882900"/>
                </a:lnTo>
                <a:lnTo>
                  <a:pt x="5309405" y="2857500"/>
                </a:lnTo>
                <a:lnTo>
                  <a:pt x="6755377" y="2540000"/>
                </a:lnTo>
                <a:lnTo>
                  <a:pt x="6815996" y="2540000"/>
                </a:lnTo>
                <a:lnTo>
                  <a:pt x="7122298" y="2476500"/>
                </a:lnTo>
                <a:lnTo>
                  <a:pt x="7184201" y="2476500"/>
                </a:lnTo>
                <a:lnTo>
                  <a:pt x="7371190" y="2438400"/>
                </a:lnTo>
                <a:lnTo>
                  <a:pt x="7433947" y="2438400"/>
                </a:lnTo>
                <a:lnTo>
                  <a:pt x="7623503" y="2400300"/>
                </a:lnTo>
                <a:lnTo>
                  <a:pt x="7687116" y="2400300"/>
                </a:lnTo>
                <a:lnTo>
                  <a:pt x="7879237" y="2362200"/>
                </a:lnTo>
                <a:lnTo>
                  <a:pt x="7943705" y="2362200"/>
                </a:lnTo>
                <a:lnTo>
                  <a:pt x="8073284" y="2336800"/>
                </a:lnTo>
                <a:lnTo>
                  <a:pt x="8138393" y="2336800"/>
                </a:lnTo>
                <a:lnTo>
                  <a:pt x="8203717" y="2324100"/>
                </a:lnTo>
                <a:lnTo>
                  <a:pt x="8269255" y="2324100"/>
                </a:lnTo>
                <a:lnTo>
                  <a:pt x="8400971" y="2298700"/>
                </a:lnTo>
                <a:lnTo>
                  <a:pt x="8467150" y="2298700"/>
                </a:lnTo>
                <a:lnTo>
                  <a:pt x="8533543" y="2286000"/>
                </a:lnTo>
                <a:lnTo>
                  <a:pt x="8600150" y="2286000"/>
                </a:lnTo>
                <a:lnTo>
                  <a:pt x="8666971" y="2273300"/>
                </a:lnTo>
                <a:lnTo>
                  <a:pt x="8734005" y="2273300"/>
                </a:lnTo>
                <a:lnTo>
                  <a:pt x="8868716" y="2247900"/>
                </a:lnTo>
                <a:lnTo>
                  <a:pt x="8936392" y="2247900"/>
                </a:lnTo>
                <a:lnTo>
                  <a:pt x="9004282" y="2235200"/>
                </a:lnTo>
                <a:lnTo>
                  <a:pt x="9072386" y="2235200"/>
                </a:lnTo>
                <a:lnTo>
                  <a:pt x="9140703" y="2222500"/>
                </a:lnTo>
                <a:lnTo>
                  <a:pt x="9209235" y="2222500"/>
                </a:lnTo>
                <a:lnTo>
                  <a:pt x="9277980" y="2209800"/>
                </a:lnTo>
                <a:lnTo>
                  <a:pt x="9416112" y="2209800"/>
                </a:lnTo>
                <a:lnTo>
                  <a:pt x="9485499" y="2197100"/>
                </a:lnTo>
                <a:lnTo>
                  <a:pt x="9555100" y="2197100"/>
                </a:lnTo>
                <a:lnTo>
                  <a:pt x="9624915" y="2184400"/>
                </a:lnTo>
                <a:lnTo>
                  <a:pt x="9694943" y="2184400"/>
                </a:lnTo>
                <a:lnTo>
                  <a:pt x="9765185" y="2171700"/>
                </a:lnTo>
                <a:lnTo>
                  <a:pt x="10416540" y="2171700"/>
                </a:lnTo>
                <a:lnTo>
                  <a:pt x="11117580" y="1155700"/>
                </a:lnTo>
                <a:lnTo>
                  <a:pt x="9591421" y="0"/>
                </a:lnTo>
                <a:close/>
              </a:path>
              <a:path w="11117580" h="5778500">
                <a:moveTo>
                  <a:pt x="10416540" y="2171700"/>
                </a:moveTo>
                <a:lnTo>
                  <a:pt x="9835641" y="2171700"/>
                </a:lnTo>
                <a:lnTo>
                  <a:pt x="9917049" y="2895600"/>
                </a:lnTo>
                <a:lnTo>
                  <a:pt x="10416540" y="2171700"/>
                </a:lnTo>
                <a:close/>
              </a:path>
            </a:pathLst>
          </a:custGeom>
          <a:solidFill>
            <a:schemeClr val="bg1">
              <a:lumMod val="85000"/>
              <a:alpha val="29803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8C7380-423F-3846-8FDD-7174AA729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000"/>
            <a:ext cx="12192000" cy="460800"/>
          </a:xfrm>
        </p:spPr>
        <p:txBody>
          <a:bodyPr/>
          <a:lstStyle/>
          <a:p>
            <a:r>
              <a:rPr lang="it-IT" dirty="0"/>
              <a:t>Percorso di trasformazione da Manuale </a:t>
            </a:r>
            <a:r>
              <a:rPr lang="it-IT" dirty="0">
                <a:sym typeface="Wingdings" pitchFamily="2" charset="2"/>
              </a:rPr>
              <a:t>a Self </a:t>
            </a:r>
            <a:r>
              <a:rPr lang="it-IT" dirty="0" err="1">
                <a:sym typeface="Wingdings" pitchFamily="2" charset="2"/>
              </a:rPr>
              <a:t>Driving</a:t>
            </a:r>
            <a:r>
              <a:rPr lang="it-IT" dirty="0">
                <a:sym typeface="Wingdings" pitchFamily="2" charset="2"/>
              </a:rPr>
              <a:t> Networks</a:t>
            </a:r>
            <a:endParaRPr lang="it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60255F-52CA-B440-BC0A-2C91B98E2D2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"/>
              <a:t>M.Carboni // Scenari futuri della rete // ITNOG5-Bologna, 10/05/2019</a:t>
            </a:r>
            <a:endParaRPr lang="it-IT" i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882FA5-5347-B944-98C1-DFCA60EBB1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pPr/>
              <a:t>23</a:t>
            </a:fld>
            <a:endParaRPr lang="it-IT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379FB9-CFC2-6945-9FD3-B874A263BF0F}"/>
              </a:ext>
            </a:extLst>
          </p:cNvPr>
          <p:cNvSpPr txBox="1"/>
          <p:nvPr/>
        </p:nvSpPr>
        <p:spPr>
          <a:xfrm rot="16200000">
            <a:off x="-472273" y="3321734"/>
            <a:ext cx="137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Complessità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752AA6-85C2-4A44-98FB-815AEEA0336C}"/>
              </a:ext>
            </a:extLst>
          </p:cNvPr>
          <p:cNvSpPr/>
          <p:nvPr/>
        </p:nvSpPr>
        <p:spPr>
          <a:xfrm>
            <a:off x="8077054" y="2784267"/>
            <a:ext cx="1747555" cy="32635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5" name="Chevron 3">
            <a:extLst>
              <a:ext uri="{FF2B5EF4-FFF2-40B4-BE49-F238E27FC236}">
                <a16:creationId xmlns:a16="http://schemas.microsoft.com/office/drawing/2014/main" id="{40829554-3C11-4E35-B600-B687E8834DC7}"/>
              </a:ext>
            </a:extLst>
          </p:cNvPr>
          <p:cNvSpPr/>
          <p:nvPr/>
        </p:nvSpPr>
        <p:spPr>
          <a:xfrm>
            <a:off x="671513" y="3522543"/>
            <a:ext cx="1695277" cy="893484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9" name="Chevron 4">
            <a:extLst>
              <a:ext uri="{FF2B5EF4-FFF2-40B4-BE49-F238E27FC236}">
                <a16:creationId xmlns:a16="http://schemas.microsoft.com/office/drawing/2014/main" id="{49C92D87-D74C-4BAC-A524-5123A7ABE7D0}"/>
              </a:ext>
            </a:extLst>
          </p:cNvPr>
          <p:cNvSpPr/>
          <p:nvPr/>
        </p:nvSpPr>
        <p:spPr>
          <a:xfrm>
            <a:off x="2531017" y="3095093"/>
            <a:ext cx="1695277" cy="893484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0" name="Chevron 5">
            <a:extLst>
              <a:ext uri="{FF2B5EF4-FFF2-40B4-BE49-F238E27FC236}">
                <a16:creationId xmlns:a16="http://schemas.microsoft.com/office/drawing/2014/main" id="{E5155388-2274-4D69-B8DC-64F0EA2A9C79}"/>
              </a:ext>
            </a:extLst>
          </p:cNvPr>
          <p:cNvSpPr/>
          <p:nvPr/>
        </p:nvSpPr>
        <p:spPr>
          <a:xfrm>
            <a:off x="4390523" y="2667645"/>
            <a:ext cx="1695277" cy="893484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2" name="Chevron 6">
            <a:extLst>
              <a:ext uri="{FF2B5EF4-FFF2-40B4-BE49-F238E27FC236}">
                <a16:creationId xmlns:a16="http://schemas.microsoft.com/office/drawing/2014/main" id="{DEA79F1C-8FC2-4BCB-ABA1-223AC98461E5}"/>
              </a:ext>
            </a:extLst>
          </p:cNvPr>
          <p:cNvSpPr/>
          <p:nvPr/>
        </p:nvSpPr>
        <p:spPr>
          <a:xfrm>
            <a:off x="6249552" y="2240736"/>
            <a:ext cx="1695277" cy="893484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3" name="Chevron 7">
            <a:extLst>
              <a:ext uri="{FF2B5EF4-FFF2-40B4-BE49-F238E27FC236}">
                <a16:creationId xmlns:a16="http://schemas.microsoft.com/office/drawing/2014/main" id="{2179E4EF-4424-4C24-9815-FDB3B750DBAF}"/>
              </a:ext>
            </a:extLst>
          </p:cNvPr>
          <p:cNvSpPr/>
          <p:nvPr/>
        </p:nvSpPr>
        <p:spPr>
          <a:xfrm>
            <a:off x="8104007" y="1812747"/>
            <a:ext cx="1695277" cy="893484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B53C8BF-E4F0-40CD-867C-18ECB2EFEDA0}"/>
              </a:ext>
            </a:extLst>
          </p:cNvPr>
          <p:cNvSpPr/>
          <p:nvPr/>
        </p:nvSpPr>
        <p:spPr>
          <a:xfrm>
            <a:off x="6222602" y="3227551"/>
            <a:ext cx="1717650" cy="2820777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3FCC398-D618-49ED-B3AE-B4CB62FAD633}"/>
              </a:ext>
            </a:extLst>
          </p:cNvPr>
          <p:cNvSpPr/>
          <p:nvPr/>
        </p:nvSpPr>
        <p:spPr>
          <a:xfrm>
            <a:off x="4363573" y="3668975"/>
            <a:ext cx="1717651" cy="237881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C6CCCF-4A6A-4322-B675-EDA4F99A8D06}"/>
              </a:ext>
            </a:extLst>
          </p:cNvPr>
          <p:cNvSpPr/>
          <p:nvPr/>
        </p:nvSpPr>
        <p:spPr>
          <a:xfrm>
            <a:off x="2531017" y="4064934"/>
            <a:ext cx="1695277" cy="1982855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E950D5A-1EA8-4D69-86F4-E8678D0BF3CA}"/>
              </a:ext>
            </a:extLst>
          </p:cNvPr>
          <p:cNvSpPr/>
          <p:nvPr/>
        </p:nvSpPr>
        <p:spPr>
          <a:xfrm>
            <a:off x="685071" y="4476065"/>
            <a:ext cx="1706396" cy="1571722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18CBC4-71D0-48D3-BC87-54E946643C3F}"/>
              </a:ext>
            </a:extLst>
          </p:cNvPr>
          <p:cNvSpPr txBox="1"/>
          <p:nvPr/>
        </p:nvSpPr>
        <p:spPr>
          <a:xfrm>
            <a:off x="1072821" y="3861563"/>
            <a:ext cx="9892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it-IT"/>
            </a:defPPr>
            <a:lvl1pPr algn="ctr">
              <a:defRPr sz="1400" b="1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r>
              <a:rPr lang="en-US" altLang="ko-KR" dirty="0" err="1"/>
              <a:t>Manuale</a:t>
            </a:r>
            <a:endParaRPr lang="ko-KR" alt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856B968-75EE-4BBA-977F-1430769703CA}"/>
              </a:ext>
            </a:extLst>
          </p:cNvPr>
          <p:cNvSpPr txBox="1"/>
          <p:nvPr/>
        </p:nvSpPr>
        <p:spPr>
          <a:xfrm>
            <a:off x="4746104" y="2852777"/>
            <a:ext cx="1206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Fine Grained</a:t>
            </a:r>
          </a:p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Monitoring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4C5FF3E-6EAF-48A4-A30B-5244995A019A}"/>
              </a:ext>
            </a:extLst>
          </p:cNvPr>
          <p:cNvSpPr txBox="1"/>
          <p:nvPr/>
        </p:nvSpPr>
        <p:spPr>
          <a:xfrm>
            <a:off x="6711950" y="2545000"/>
            <a:ext cx="946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Analytics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154EFFF-471F-4106-8367-197CEDF9D52A}"/>
              </a:ext>
            </a:extLst>
          </p:cNvPr>
          <p:cNvSpPr txBox="1"/>
          <p:nvPr/>
        </p:nvSpPr>
        <p:spPr>
          <a:xfrm>
            <a:off x="8477766" y="2006987"/>
            <a:ext cx="1159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Autonomous Process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CAF2D7-749C-4DFC-9228-AF899E470EA8}"/>
              </a:ext>
            </a:extLst>
          </p:cNvPr>
          <p:cNvSpPr txBox="1"/>
          <p:nvPr/>
        </p:nvSpPr>
        <p:spPr>
          <a:xfrm>
            <a:off x="856853" y="4688769"/>
            <a:ext cx="14211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it-IT"/>
            </a:defPPr>
            <a:lvl1pPr marL="171450" indent="-171450">
              <a:buFont typeface="Calibri" panose="020F0502020204030204" pitchFamily="34" charset="0"/>
              <a:buChar char="#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defRPr>
            </a:lvl1pPr>
          </a:lstStyle>
          <a:p>
            <a:r>
              <a:rPr lang="en-US" altLang="ko-KR" dirty="0"/>
              <a:t>CLI</a:t>
            </a:r>
          </a:p>
          <a:p>
            <a:r>
              <a:rPr lang="en-US" altLang="ko-KR" dirty="0"/>
              <a:t>SNMP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F3544F3-857E-4B7C-A9F4-0B3B97075CD7}"/>
              </a:ext>
            </a:extLst>
          </p:cNvPr>
          <p:cNvSpPr txBox="1"/>
          <p:nvPr/>
        </p:nvSpPr>
        <p:spPr>
          <a:xfrm>
            <a:off x="2638390" y="4258216"/>
            <a:ext cx="149522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it-IT"/>
            </a:defPPr>
            <a:lvl1pPr marL="171450" indent="-171450">
              <a:buFont typeface="Calibri" panose="020F0502020204030204" pitchFamily="34" charset="0"/>
              <a:buChar char="#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defRPr>
            </a:lvl1pPr>
          </a:lstStyle>
          <a:p>
            <a:r>
              <a:rPr lang="en-US" altLang="ko-KR" dirty="0" err="1"/>
              <a:t>Netconf</a:t>
            </a:r>
            <a:r>
              <a:rPr lang="en-US" altLang="ko-KR" dirty="0"/>
              <a:t>/Yang</a:t>
            </a:r>
          </a:p>
          <a:p>
            <a:r>
              <a:rPr lang="en-US" altLang="ko-KR" dirty="0"/>
              <a:t>Automation frameworks</a:t>
            </a:r>
          </a:p>
          <a:p>
            <a:r>
              <a:rPr lang="en-US" altLang="ko-KR" dirty="0"/>
              <a:t>API</a:t>
            </a:r>
          </a:p>
          <a:p>
            <a:r>
              <a:rPr lang="en-US" altLang="ko-KR" dirty="0" err="1"/>
              <a:t>OpenConfig</a:t>
            </a:r>
            <a:endParaRPr lang="en-US" altLang="ko-KR" dirty="0"/>
          </a:p>
          <a:p>
            <a:r>
              <a:rPr lang="en-US" altLang="ko-KR" dirty="0"/>
              <a:t>ZTP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2F75362-BA72-483F-85BF-492AB364D918}"/>
              </a:ext>
            </a:extLst>
          </p:cNvPr>
          <p:cNvSpPr txBox="1"/>
          <p:nvPr/>
        </p:nvSpPr>
        <p:spPr>
          <a:xfrm>
            <a:off x="4419596" y="3892083"/>
            <a:ext cx="16299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it-IT"/>
            </a:defPPr>
            <a:lvl1pPr marL="171450" indent="-171450">
              <a:buFont typeface="Calibri" panose="020F0502020204030204" pitchFamily="34" charset="0"/>
              <a:buChar char="#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defRPr>
            </a:lvl1pPr>
          </a:lstStyle>
          <a:p>
            <a:r>
              <a:rPr lang="en-US" altLang="ko-KR" dirty="0"/>
              <a:t>Streaming telemetry</a:t>
            </a:r>
          </a:p>
          <a:p>
            <a:r>
              <a:rPr lang="en-US" altLang="ko-KR" dirty="0"/>
              <a:t>Telemetry collectors</a:t>
            </a:r>
          </a:p>
          <a:p>
            <a:r>
              <a:rPr lang="en-US" altLang="ko-KR" dirty="0"/>
              <a:t>Programmable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80F7496-8019-4777-9838-76E440892C95}"/>
              </a:ext>
            </a:extLst>
          </p:cNvPr>
          <p:cNvSpPr txBox="1"/>
          <p:nvPr/>
        </p:nvSpPr>
        <p:spPr>
          <a:xfrm>
            <a:off x="6298182" y="3430418"/>
            <a:ext cx="156648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it-IT"/>
            </a:defPPr>
            <a:lvl1pPr marL="171450" indent="-171450">
              <a:buFont typeface="Calibri" panose="020F0502020204030204" pitchFamily="34" charset="0"/>
              <a:buChar char="#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defRPr>
            </a:lvl1pPr>
          </a:lstStyle>
          <a:p>
            <a:r>
              <a:rPr lang="en-US" altLang="ko-KR" dirty="0"/>
              <a:t>Health Monitoring</a:t>
            </a:r>
          </a:p>
          <a:p>
            <a:r>
              <a:rPr lang="en-US" altLang="ko-KR" dirty="0"/>
              <a:t>Capacity planning</a:t>
            </a:r>
          </a:p>
          <a:p>
            <a:r>
              <a:rPr lang="en-US" altLang="ko-KR" dirty="0"/>
              <a:t>Resource</a:t>
            </a:r>
          </a:p>
          <a:p>
            <a:r>
              <a:rPr lang="en-US" altLang="ko-KR" dirty="0"/>
              <a:t>monitoring</a:t>
            </a:r>
          </a:p>
          <a:p>
            <a:r>
              <a:rPr lang="en-US" altLang="ko-KR" dirty="0"/>
              <a:t>Security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A2525BE-498A-4986-9B65-39E9CF8E5303}"/>
              </a:ext>
            </a:extLst>
          </p:cNvPr>
          <p:cNvSpPr txBox="1"/>
          <p:nvPr/>
        </p:nvSpPr>
        <p:spPr>
          <a:xfrm>
            <a:off x="8217346" y="3024223"/>
            <a:ext cx="157624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it-IT"/>
            </a:defPPr>
            <a:lvl1pPr marL="171450" indent="-171450">
              <a:buFont typeface="Calibri" panose="020F0502020204030204" pitchFamily="34" charset="0"/>
              <a:buChar char="#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defRPr>
            </a:lvl1pPr>
          </a:lstStyle>
          <a:p>
            <a:r>
              <a:rPr lang="en-US" altLang="ko-KR" dirty="0"/>
              <a:t>Event Driven Approach</a:t>
            </a:r>
          </a:p>
          <a:p>
            <a:r>
              <a:rPr lang="en-US" dirty="0"/>
              <a:t>Automatic service</a:t>
            </a:r>
          </a:p>
          <a:p>
            <a:r>
              <a:rPr lang="en-US" dirty="0"/>
              <a:t>Self Healing</a:t>
            </a:r>
          </a:p>
          <a:p>
            <a:r>
              <a:rPr lang="en-US" altLang="ko-KR" dirty="0"/>
              <a:t>Intent Driven </a:t>
            </a:r>
          </a:p>
        </p:txBody>
      </p:sp>
      <p:sp>
        <p:nvSpPr>
          <p:cNvPr id="54" name="Rectangle 5">
            <a:extLst>
              <a:ext uri="{FF2B5EF4-FFF2-40B4-BE49-F238E27FC236}">
                <a16:creationId xmlns:a16="http://schemas.microsoft.com/office/drawing/2014/main" id="{0F18B76C-0133-4A5B-84FB-82942DB1DA69}"/>
              </a:ext>
            </a:extLst>
          </p:cNvPr>
          <p:cNvSpPr/>
          <p:nvPr/>
        </p:nvSpPr>
        <p:spPr>
          <a:xfrm rot="19334430">
            <a:off x="9115943" y="-2288126"/>
            <a:ext cx="1157734" cy="1563199"/>
          </a:xfrm>
          <a:custGeom>
            <a:avLst/>
            <a:gdLst/>
            <a:ahLst/>
            <a:cxnLst/>
            <a:rect l="l" t="t" r="r" b="b"/>
            <a:pathLst>
              <a:path w="4039355" h="4675800">
                <a:moveTo>
                  <a:pt x="4034497" y="0"/>
                </a:moveTo>
                <a:lnTo>
                  <a:pt x="4039355" y="1157334"/>
                </a:lnTo>
                <a:lnTo>
                  <a:pt x="4036521" y="1158088"/>
                </a:lnTo>
                <a:lnTo>
                  <a:pt x="4036521" y="4184468"/>
                </a:lnTo>
                <a:lnTo>
                  <a:pt x="2880543" y="4184469"/>
                </a:lnTo>
                <a:lnTo>
                  <a:pt x="2880543" y="2372299"/>
                </a:lnTo>
                <a:lnTo>
                  <a:pt x="1096372" y="4675800"/>
                </a:lnTo>
                <a:lnTo>
                  <a:pt x="242442" y="4014390"/>
                </a:lnTo>
                <a:lnTo>
                  <a:pt x="2044770" y="1687448"/>
                </a:lnTo>
                <a:lnTo>
                  <a:pt x="296924" y="2151986"/>
                </a:lnTo>
                <a:lnTo>
                  <a:pt x="0" y="1034791"/>
                </a:lnTo>
                <a:lnTo>
                  <a:pt x="2097708" y="477269"/>
                </a:lnTo>
                <a:lnTo>
                  <a:pt x="2101111" y="490677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1752AA6-85C2-4A44-98FB-815AEEA0336C}"/>
              </a:ext>
            </a:extLst>
          </p:cNvPr>
          <p:cNvSpPr/>
          <p:nvPr/>
        </p:nvSpPr>
        <p:spPr>
          <a:xfrm>
            <a:off x="9956776" y="2346236"/>
            <a:ext cx="1747555" cy="3701551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7" name="Chevron 7">
            <a:extLst>
              <a:ext uri="{FF2B5EF4-FFF2-40B4-BE49-F238E27FC236}">
                <a16:creationId xmlns:a16="http://schemas.microsoft.com/office/drawing/2014/main" id="{2179E4EF-4424-4C24-9815-FDB3B750DBAF}"/>
              </a:ext>
            </a:extLst>
          </p:cNvPr>
          <p:cNvSpPr/>
          <p:nvPr/>
        </p:nvSpPr>
        <p:spPr>
          <a:xfrm>
            <a:off x="9956776" y="1366005"/>
            <a:ext cx="1695277" cy="893484"/>
          </a:xfrm>
          <a:prstGeom prst="chevro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154EFFF-471F-4106-8367-197CEDF9D52A}"/>
              </a:ext>
            </a:extLst>
          </p:cNvPr>
          <p:cNvSpPr txBox="1"/>
          <p:nvPr/>
        </p:nvSpPr>
        <p:spPr>
          <a:xfrm>
            <a:off x="10355667" y="1551137"/>
            <a:ext cx="1141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Self-Driving Networks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A2525BE-498A-4986-9B65-39E9CF8E5303}"/>
              </a:ext>
            </a:extLst>
          </p:cNvPr>
          <p:cNvSpPr txBox="1"/>
          <p:nvPr/>
        </p:nvSpPr>
        <p:spPr>
          <a:xfrm>
            <a:off x="10119962" y="2534055"/>
            <a:ext cx="14211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it-IT"/>
            </a:defPPr>
            <a:lvl1pPr marL="171450" indent="-171450">
              <a:buFont typeface="Calibri" panose="020F0502020204030204" pitchFamily="34" charset="0"/>
              <a:buChar char="#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defRPr>
            </a:lvl1pPr>
          </a:lstStyle>
          <a:p>
            <a:r>
              <a:rPr lang="en-US" dirty="0"/>
              <a:t>All processes with  closed loop  automation</a:t>
            </a:r>
          </a:p>
          <a:p>
            <a:pPr marL="0" indent="0">
              <a:buNone/>
            </a:pPr>
            <a:endParaRPr lang="en-US" altLang="ko-KR" dirty="0"/>
          </a:p>
        </p:txBody>
      </p:sp>
      <p:sp>
        <p:nvSpPr>
          <p:cNvPr id="80" name="Rectangle 5">
            <a:extLst>
              <a:ext uri="{FF2B5EF4-FFF2-40B4-BE49-F238E27FC236}">
                <a16:creationId xmlns:a16="http://schemas.microsoft.com/office/drawing/2014/main" id="{0F18B76C-0133-4A5B-84FB-82942DB1DA69}"/>
              </a:ext>
            </a:extLst>
          </p:cNvPr>
          <p:cNvSpPr/>
          <p:nvPr/>
        </p:nvSpPr>
        <p:spPr>
          <a:xfrm rot="19334430">
            <a:off x="10918070" y="-2522233"/>
            <a:ext cx="1157734" cy="1563199"/>
          </a:xfrm>
          <a:custGeom>
            <a:avLst/>
            <a:gdLst/>
            <a:ahLst/>
            <a:cxnLst/>
            <a:rect l="l" t="t" r="r" b="b"/>
            <a:pathLst>
              <a:path w="4039355" h="4675800">
                <a:moveTo>
                  <a:pt x="4034497" y="0"/>
                </a:moveTo>
                <a:lnTo>
                  <a:pt x="4039355" y="1157334"/>
                </a:lnTo>
                <a:lnTo>
                  <a:pt x="4036521" y="1158088"/>
                </a:lnTo>
                <a:lnTo>
                  <a:pt x="4036521" y="4184468"/>
                </a:lnTo>
                <a:lnTo>
                  <a:pt x="2880543" y="4184469"/>
                </a:lnTo>
                <a:lnTo>
                  <a:pt x="2880543" y="2372299"/>
                </a:lnTo>
                <a:lnTo>
                  <a:pt x="1096372" y="4675800"/>
                </a:lnTo>
                <a:lnTo>
                  <a:pt x="242442" y="4014390"/>
                </a:lnTo>
                <a:lnTo>
                  <a:pt x="2044770" y="1687448"/>
                </a:lnTo>
                <a:lnTo>
                  <a:pt x="296924" y="2151986"/>
                </a:lnTo>
                <a:lnTo>
                  <a:pt x="0" y="1034791"/>
                </a:lnTo>
                <a:lnTo>
                  <a:pt x="2097708" y="477269"/>
                </a:lnTo>
                <a:lnTo>
                  <a:pt x="2101111" y="490677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018CBC4-71D0-48D3-BC87-54E946643C3F}"/>
              </a:ext>
            </a:extLst>
          </p:cNvPr>
          <p:cNvSpPr txBox="1"/>
          <p:nvPr/>
        </p:nvSpPr>
        <p:spPr>
          <a:xfrm>
            <a:off x="2888313" y="3326391"/>
            <a:ext cx="124529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Network Automation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08843" y="3632684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830" algn="ctr">
              <a:lnSpc>
                <a:spcPct val="100000"/>
              </a:lnSpc>
              <a:spcBef>
                <a:spcPts val="145"/>
              </a:spcBef>
            </a:pPr>
            <a:r>
              <a:rPr lang="en-US" b="1" spc="1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05223" y="5456025"/>
            <a:ext cx="1515064" cy="430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050" dirty="0"/>
              <a:t>Network decisions</a:t>
            </a:r>
          </a:p>
          <a:p>
            <a:pPr algn="ctr"/>
            <a:r>
              <a:rPr lang="en-US" sz="1050" dirty="0"/>
              <a:t>powered by  analytics</a:t>
            </a:r>
          </a:p>
        </p:txBody>
      </p:sp>
      <p:sp>
        <p:nvSpPr>
          <p:cNvPr id="86" name="Rectangle 85"/>
          <p:cNvSpPr/>
          <p:nvPr/>
        </p:nvSpPr>
        <p:spPr>
          <a:xfrm>
            <a:off x="10060298" y="4688769"/>
            <a:ext cx="1488232" cy="1261884"/>
          </a:xfrm>
          <a:prstGeom prst="rect">
            <a:avLst/>
          </a:prstGeom>
          <a:solidFill>
            <a:srgbClr val="C7A1E3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  <a:tabLst>
                <a:tab pos="256540" algn="l"/>
              </a:tabLst>
            </a:pPr>
            <a:r>
              <a:rPr lang="en-US" sz="1050" dirty="0"/>
              <a:t>Minimal human intervention Intent based</a:t>
            </a:r>
          </a:p>
          <a:p>
            <a:pPr marL="12700" algn="ctr">
              <a:lnSpc>
                <a:spcPct val="100000"/>
              </a:lnSpc>
              <a:spcBef>
                <a:spcPts val="110"/>
              </a:spcBef>
              <a:tabLst>
                <a:tab pos="256540" algn="l"/>
              </a:tabLst>
            </a:pPr>
            <a:r>
              <a:rPr lang="en-US" sz="1050" dirty="0"/>
              <a:t>Declaration</a:t>
            </a:r>
          </a:p>
          <a:p>
            <a:pPr marL="12700" algn="ctr">
              <a:spcBef>
                <a:spcPts val="110"/>
              </a:spcBef>
              <a:tabLst>
                <a:tab pos="256540" algn="l"/>
              </a:tabLst>
            </a:pPr>
            <a:r>
              <a:rPr lang="en-US" sz="1050" dirty="0"/>
              <a:t>Autonomous vs. automated </a:t>
            </a:r>
          </a:p>
          <a:p>
            <a:pPr marL="12700" algn="ctr">
              <a:spcBef>
                <a:spcPts val="110"/>
              </a:spcBef>
              <a:tabLst>
                <a:tab pos="256540" algn="l"/>
              </a:tabLst>
            </a:pPr>
            <a:r>
              <a:rPr lang="en-US" sz="1050" dirty="0"/>
              <a:t>Fully Event Driven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9FCE9E1-FC68-F842-BE3C-FA5882CF7937}"/>
              </a:ext>
            </a:extLst>
          </p:cNvPr>
          <p:cNvSpPr/>
          <p:nvPr/>
        </p:nvSpPr>
        <p:spPr>
          <a:xfrm>
            <a:off x="8161382" y="4924958"/>
            <a:ext cx="1515064" cy="97103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775"/>
              </a:lnSpc>
              <a:spcBef>
                <a:spcPts val="110"/>
              </a:spcBef>
              <a:tabLst>
                <a:tab pos="257175" algn="l"/>
              </a:tabLst>
            </a:pPr>
            <a:r>
              <a:rPr lang="en-US" sz="1050" dirty="0"/>
              <a:t>Infrequent human</a:t>
            </a:r>
          </a:p>
          <a:p>
            <a:pPr algn="ctr">
              <a:lnSpc>
                <a:spcPts val="1695"/>
              </a:lnSpc>
            </a:pPr>
            <a:r>
              <a:rPr lang="en-US" sz="1050" dirty="0"/>
              <a:t>intervention</a:t>
            </a:r>
          </a:p>
          <a:p>
            <a:pPr marL="0" marR="16510" lvl="1" algn="ctr">
              <a:lnSpc>
                <a:spcPts val="1689"/>
              </a:lnSpc>
              <a:spcBef>
                <a:spcPts val="114"/>
              </a:spcBef>
              <a:tabLst>
                <a:tab pos="580390" algn="l"/>
              </a:tabLst>
            </a:pPr>
            <a:r>
              <a:rPr lang="en-US" sz="1050" dirty="0"/>
              <a:t>Automated response to most events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A794188-6981-A94E-B41C-889E5D43E76C}"/>
              </a:ext>
            </a:extLst>
          </p:cNvPr>
          <p:cNvSpPr/>
          <p:nvPr/>
        </p:nvSpPr>
        <p:spPr>
          <a:xfrm>
            <a:off x="4519435" y="5394471"/>
            <a:ext cx="1363546" cy="5318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775"/>
              </a:lnSpc>
              <a:spcBef>
                <a:spcPts val="800"/>
              </a:spcBef>
              <a:tabLst>
                <a:tab pos="296545" algn="l"/>
              </a:tabLst>
            </a:pPr>
            <a:r>
              <a:rPr lang="en-US" sz="1050" dirty="0"/>
              <a:t>Deeper insight</a:t>
            </a:r>
          </a:p>
          <a:p>
            <a:pPr marL="0" lvl="1" algn="ctr">
              <a:lnSpc>
                <a:spcPts val="1775"/>
              </a:lnSpc>
              <a:tabLst>
                <a:tab pos="380365" algn="l"/>
              </a:tabLst>
            </a:pPr>
            <a:r>
              <a:rPr lang="en-US" sz="1050" dirty="0"/>
              <a:t>Visualization</a:t>
            </a:r>
          </a:p>
        </p:txBody>
      </p:sp>
    </p:spTree>
    <p:extLst>
      <p:ext uri="{BB962C8B-B14F-4D97-AF65-F5344CB8AC3E}">
        <p14:creationId xmlns:p14="http://schemas.microsoft.com/office/powerpoint/2010/main" val="3843550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1D3D26-FA21-7443-9082-01DACB0ED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999" y="1187999"/>
            <a:ext cx="11136000" cy="3902161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Serve disporre di infrastrutture di proprietà, insieme alle fibre ottiche abbiamo molti altri elementi: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Ottici, Pacchetto, Dati, Calcolatori, Applicazioni e Utenti</a:t>
            </a:r>
            <a:endParaRPr lang="it-IT" dirty="0">
              <a:sym typeface="Wingdings" pitchFamily="2" charset="2"/>
            </a:endParaRPr>
          </a:p>
          <a:p>
            <a:r>
              <a:rPr lang="it-IT" dirty="0"/>
              <a:t>La straordinaria crescita della </a:t>
            </a:r>
            <a:r>
              <a:rPr lang="it-IT" b="1" dirty="0"/>
              <a:t>banda passante</a:t>
            </a:r>
            <a:r>
              <a:rPr lang="it-IT" dirty="0"/>
              <a:t>, cosi come la </a:t>
            </a:r>
            <a:r>
              <a:rPr lang="it-IT" b="1" dirty="0"/>
              <a:t>capillarità</a:t>
            </a:r>
            <a:r>
              <a:rPr lang="it-IT" dirty="0"/>
              <a:t> delle infrastrutture di rete, ha determinato un allargamento della dimensione delle </a:t>
            </a:r>
            <a:r>
              <a:rPr lang="it-IT" b="1" dirty="0"/>
              <a:t>infrastrutture IT </a:t>
            </a:r>
            <a:r>
              <a:rPr lang="it-IT" dirty="0"/>
              <a:t>portandole oltre i confini fisici del </a:t>
            </a:r>
            <a:r>
              <a:rPr lang="it-IT" dirty="0" err="1"/>
              <a:t>DataCente</a:t>
            </a:r>
            <a:r>
              <a:rPr lang="it-IT" dirty="0"/>
              <a:t>: </a:t>
            </a:r>
            <a:r>
              <a:rPr lang="it-IT" b="1" dirty="0"/>
              <a:t>LAN</a:t>
            </a:r>
            <a:r>
              <a:rPr lang="it-IT" b="1" dirty="0">
                <a:sym typeface="Wingdings" pitchFamily="2" charset="2"/>
              </a:rPr>
              <a:t>WAN</a:t>
            </a:r>
            <a:endParaRPr lang="it-IT" b="1" dirty="0"/>
          </a:p>
          <a:p>
            <a:r>
              <a:rPr lang="it-IT" dirty="0"/>
              <a:t>Le sfide dei prossimi anni richiedono un cambiamento profondo del modo di operare le reti ed i servizi</a:t>
            </a:r>
          </a:p>
          <a:p>
            <a:r>
              <a:rPr lang="it-IT" dirty="0"/>
              <a:t>C’è molto da studiare al fine di assimilare concetti fino ad oggi (ieri) ritenuti parte del dominio dei data center</a:t>
            </a:r>
          </a:p>
          <a:p>
            <a:r>
              <a:rPr lang="it-IT" dirty="0"/>
              <a:t>Le infrastrutture di rete sono tornate ad essere un terreno inesplorato, forse con meno certezze, ma certamente affascinante</a:t>
            </a:r>
          </a:p>
          <a:p>
            <a:r>
              <a:rPr lang="it-IT" dirty="0"/>
              <a:t>Il cambiamento impone una revisione del modo di operare passando da </a:t>
            </a:r>
            <a:r>
              <a:rPr lang="it-IT" dirty="0" err="1"/>
              <a:t>scripting</a:t>
            </a:r>
            <a:r>
              <a:rPr lang="it-IT" dirty="0"/>
              <a:t>, automazione, </a:t>
            </a:r>
            <a:r>
              <a:rPr lang="it-IT" dirty="0" err="1"/>
              <a:t>event-driven</a:t>
            </a:r>
            <a:r>
              <a:rPr lang="it-IT" dirty="0"/>
              <a:t>, self-</a:t>
            </a:r>
            <a:r>
              <a:rPr lang="it-IT" dirty="0" err="1"/>
              <a:t>driven</a:t>
            </a:r>
            <a:endParaRPr lang="it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D209B9-E302-8B4F-8288-4D4035BB0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Conclusioni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D8F3D2-9AAD-E84D-BDE4-9E6E4AFA3CB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"/>
              <a:t>M.Carboni // Scenari futuri della rete // ITNOG5-Bologna, 10/05/2019</a:t>
            </a:r>
            <a:endParaRPr lang="it-IT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7D45FE-85F7-C24D-8616-EB9E0293533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t>24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68CE44-1A48-2043-A291-A695CE908D6D}"/>
              </a:ext>
            </a:extLst>
          </p:cNvPr>
          <p:cNvSpPr/>
          <p:nvPr/>
        </p:nvSpPr>
        <p:spPr>
          <a:xfrm>
            <a:off x="2214880" y="4958188"/>
            <a:ext cx="7142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/>
              <a:t>K.Kompella</a:t>
            </a:r>
            <a:r>
              <a:rPr lang="it-IT" sz="2400" dirty="0">
                <a:sym typeface="Wingdings" pitchFamily="2" charset="2"/>
              </a:rPr>
              <a:t>: </a:t>
            </a:r>
            <a:r>
              <a:rPr lang="it-IT" sz="2400" dirty="0"/>
              <a:t>ML </a:t>
            </a:r>
            <a:r>
              <a:rPr lang="it-IT" sz="2400" dirty="0" err="1"/>
              <a:t>brings</a:t>
            </a:r>
            <a:r>
              <a:rPr lang="it-IT" sz="2400" dirty="0"/>
              <a:t> new </a:t>
            </a:r>
            <a:r>
              <a:rPr lang="it-IT" sz="2400" dirty="0" err="1"/>
              <a:t>capabilities</a:t>
            </a:r>
            <a:r>
              <a:rPr lang="it-IT" sz="2400" dirty="0"/>
              <a:t>, new </a:t>
            </a:r>
            <a:r>
              <a:rPr lang="it-IT" sz="2400" dirty="0" err="1"/>
              <a:t>challenges</a:t>
            </a:r>
            <a:r>
              <a:rPr lang="it-IT" sz="2400" dirty="0"/>
              <a:t> and new </a:t>
            </a:r>
            <a:r>
              <a:rPr lang="it-IT" sz="2400" dirty="0" err="1"/>
              <a:t>techniques</a:t>
            </a:r>
            <a:r>
              <a:rPr lang="it-IT" sz="2400" dirty="0"/>
              <a:t>  Learning </a:t>
            </a:r>
            <a:r>
              <a:rPr lang="it-IT" sz="2400" dirty="0" err="1"/>
              <a:t>is</a:t>
            </a:r>
            <a:r>
              <a:rPr lang="it-IT" sz="2400" dirty="0"/>
              <a:t> a must (and a </a:t>
            </a:r>
            <a:r>
              <a:rPr lang="it-IT" sz="2400" dirty="0" err="1"/>
              <a:t>privilege</a:t>
            </a:r>
            <a:r>
              <a:rPr lang="it-IT" sz="2400" dirty="0"/>
              <a:t>!)</a:t>
            </a:r>
          </a:p>
        </p:txBody>
      </p:sp>
    </p:spTree>
    <p:extLst>
      <p:ext uri="{BB962C8B-B14F-4D97-AF65-F5344CB8AC3E}">
        <p14:creationId xmlns:p14="http://schemas.microsoft.com/office/powerpoint/2010/main" val="388163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99F1EEB-77F1-3F45-AD8D-1A824EFB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Enjoy</a:t>
            </a:r>
            <a:endParaRPr lang="it-IT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3FF4E0-6FCE-2847-8BCE-3CDA53142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45FAC4-5483-084F-8C3C-34965016BB7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01450" y="6443663"/>
            <a:ext cx="590550" cy="360362"/>
          </a:xfrm>
        </p:spPr>
        <p:txBody>
          <a:bodyPr/>
          <a:lstStyle/>
          <a:p>
            <a:fld id="{0E193EB6-7997-46F5-9BC5-814C63D672B3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687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924613"/>
              </p:ext>
            </p:extLst>
          </p:nvPr>
        </p:nvGraphicFramePr>
        <p:xfrm>
          <a:off x="528638" y="1187450"/>
          <a:ext cx="11134725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La comunità GARR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685800"/>
            <a:r>
              <a:rPr lang="it" altLang="x-none" dirty="0">
                <a:latin typeface="Calibri"/>
              </a:rPr>
              <a:t>M.Carboni // Scenari futuri della rete // ITNOG5-Bologna, 10/05/2019</a:t>
            </a:r>
            <a:endParaRPr lang="it-IT" altLang="x-none" dirty="0"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685800"/>
            <a:fld id="{24034557-FF21-409A-994F-029C221F0645}" type="slidenum">
              <a:rPr lang="it-IT" altLang="x-none">
                <a:latin typeface="Calibri"/>
              </a:rPr>
              <a:pPr defTabSz="685800"/>
              <a:t>3</a:t>
            </a:fld>
            <a:endParaRPr lang="it-IT" altLang="x-none" dirty="0">
              <a:latin typeface="Calibri"/>
            </a:endParaRPr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210997539"/>
              </p:ext>
            </p:extLst>
          </p:nvPr>
        </p:nvGraphicFramePr>
        <p:xfrm>
          <a:off x="1132962" y="1187450"/>
          <a:ext cx="3475038" cy="776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819408815"/>
              </p:ext>
            </p:extLst>
          </p:nvPr>
        </p:nvGraphicFramePr>
        <p:xfrm>
          <a:off x="808329" y="4649512"/>
          <a:ext cx="3661958" cy="1490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917804325"/>
              </p:ext>
            </p:extLst>
          </p:nvPr>
        </p:nvGraphicFramePr>
        <p:xfrm>
          <a:off x="8561814" y="716894"/>
          <a:ext cx="2800669" cy="3075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172783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DDFC215-C6F4-49E1-A54B-2287C76A7A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80EF520-6BA4-469D-87BE-993721BF79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52C3E51-4344-4931-9DEB-6721BC704D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B6F26A9-8F0D-4C26-ACBB-98259ECF9A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39555DB-EA14-4AE0-9D4F-7E29AAEB3C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6B34FB4-3C49-4150-83D0-BBA68710C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8C2FC5D-4AAA-4B51-9680-D060C3BA3B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38F5A07-28AA-45F4-9F84-C07498D89F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631AA7D-26AF-4C3B-8CCD-E66C68C35E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5016B9C-5017-4D6B-809F-E3F65EFAFF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1" uiExpand="1">
        <p:bldSub>
          <a:bldDgm bld="one"/>
        </p:bldSub>
      </p:bldGraphic>
      <p:bldGraphic spid="16" grpId="0">
        <p:bldAsOne/>
      </p:bldGraphic>
      <p:bldGraphic spid="14" grpId="0">
        <p:bldAsOne/>
      </p:bldGraphic>
      <p:bldGraphic spid="18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2FA717F-DEB8-364B-8805-29871EBB00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000" y="681035"/>
            <a:ext cx="6590400" cy="585946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IRU fiber footprint </a:t>
            </a:r>
            <a:r>
              <a:rPr lang="en-US" b="1" dirty="0"/>
              <a:t>16000+1500 km</a:t>
            </a:r>
            <a:r>
              <a:rPr lang="en-US" dirty="0"/>
              <a:t> </a:t>
            </a:r>
          </a:p>
          <a:p>
            <a:pPr marL="457178" lvl="1" indent="0">
              <a:buNone/>
            </a:pPr>
            <a:r>
              <a:rPr lang="en-US" sz="1600" b="1" dirty="0"/>
              <a:t>~9.000 km </a:t>
            </a:r>
            <a:r>
              <a:rPr lang="en-US" sz="1600" dirty="0"/>
              <a:t>of backbone</a:t>
            </a:r>
          </a:p>
          <a:p>
            <a:pPr marL="457178" lvl="1" indent="0">
              <a:buNone/>
            </a:pPr>
            <a:r>
              <a:rPr lang="en-US" sz="1600" b="1" dirty="0"/>
              <a:t>~7.000 km </a:t>
            </a:r>
            <a:r>
              <a:rPr lang="en-US" sz="1600" dirty="0"/>
              <a:t>of access links</a:t>
            </a:r>
          </a:p>
          <a:p>
            <a:pPr marL="457178" lvl="1" indent="0">
              <a:buNone/>
            </a:pPr>
            <a:r>
              <a:rPr lang="en-US" sz="1600" b="1" dirty="0"/>
              <a:t>+ 1500 km</a:t>
            </a:r>
            <a:r>
              <a:rPr lang="en-US" sz="1600" dirty="0"/>
              <a:t> of dedicated </a:t>
            </a:r>
            <a:r>
              <a:rPr lang="en-US" sz="1600" dirty="0" err="1"/>
              <a:t>fibre</a:t>
            </a:r>
            <a:r>
              <a:rPr lang="en-US" sz="1600" dirty="0"/>
              <a:t> for Metrology Application (INRIM)</a:t>
            </a:r>
          </a:p>
          <a:p>
            <a:r>
              <a:rPr lang="en-US" dirty="0"/>
              <a:t>About </a:t>
            </a:r>
            <a:r>
              <a:rPr lang="en-US" b="1" dirty="0"/>
              <a:t>1000 user sites </a:t>
            </a:r>
            <a:r>
              <a:rPr lang="en-US" dirty="0"/>
              <a:t>interconnected </a:t>
            </a:r>
          </a:p>
          <a:p>
            <a:pPr marL="457178" lvl="1" indent="0">
              <a:buNone/>
            </a:pPr>
            <a:r>
              <a:rPr lang="en-US" sz="1600" b="1" dirty="0"/>
              <a:t>&gt; 1.5 </a:t>
            </a:r>
            <a:r>
              <a:rPr lang="en-US" sz="1600" b="1" dirty="0" err="1"/>
              <a:t>Tbps</a:t>
            </a:r>
            <a:r>
              <a:rPr lang="en-US" sz="1600" dirty="0"/>
              <a:t> aggregated access capacity</a:t>
            </a:r>
          </a:p>
          <a:p>
            <a:pPr marL="457178" lvl="1" indent="0">
              <a:buNone/>
            </a:pPr>
            <a:r>
              <a:rPr lang="en-US" sz="1600" b="1" dirty="0"/>
              <a:t>~ 3.5 </a:t>
            </a:r>
            <a:r>
              <a:rPr lang="en-US" sz="1600" b="1" dirty="0" err="1"/>
              <a:t>Tbps</a:t>
            </a:r>
            <a:r>
              <a:rPr lang="en-US" sz="1600" b="1" dirty="0"/>
              <a:t> </a:t>
            </a:r>
            <a:r>
              <a:rPr lang="en-US" sz="1600" dirty="0"/>
              <a:t>Backbone Capacity</a:t>
            </a:r>
          </a:p>
          <a:p>
            <a:pPr marL="457178" lvl="1" indent="0">
              <a:buNone/>
            </a:pPr>
            <a:r>
              <a:rPr lang="en-US" sz="1600" dirty="0"/>
              <a:t>~ </a:t>
            </a:r>
            <a:r>
              <a:rPr lang="en-US" sz="1600" b="1" dirty="0"/>
              <a:t>90% </a:t>
            </a:r>
            <a:r>
              <a:rPr lang="en-US" sz="1600" dirty="0"/>
              <a:t>of the users via DF (limited </a:t>
            </a:r>
            <a:r>
              <a:rPr lang="en-US" sz="1600" dirty="0" err="1"/>
              <a:t>xDWM</a:t>
            </a:r>
            <a:r>
              <a:rPr lang="en-US" sz="1600" dirty="0"/>
              <a:t>)</a:t>
            </a:r>
          </a:p>
          <a:p>
            <a:r>
              <a:rPr lang="en-US" b="1" dirty="0"/>
              <a:t>DWDM/OTN/ROADM Network 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solidFill>
                  <a:srgbClr val="00B050"/>
                </a:solidFill>
              </a:rPr>
              <a:t>(2011) Huawei 1/10 G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(2015) Infinera 10/40/100 G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(2017) Alien Waves 200G between Core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</a:rPr>
              <a:t>PoPs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(2018)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DCI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1.2T (5x100G active) CINECA – CNAF</a:t>
            </a:r>
          </a:p>
          <a:p>
            <a:r>
              <a:rPr lang="en-US" b="1" dirty="0"/>
              <a:t>Core IP/MPLS network </a:t>
            </a:r>
          </a:p>
          <a:p>
            <a:pPr lvl="1"/>
            <a:r>
              <a:rPr lang="en-US" sz="1600" dirty="0"/>
              <a:t>Juniper MX960/480/80</a:t>
            </a:r>
          </a:p>
          <a:p>
            <a:r>
              <a:rPr lang="en-US" b="1" dirty="0"/>
              <a:t>Metro/Aggregation</a:t>
            </a:r>
          </a:p>
          <a:p>
            <a:pPr lvl="1"/>
            <a:r>
              <a:rPr lang="en-US" sz="1600" dirty="0"/>
              <a:t>Cisco ME3600/3400</a:t>
            </a:r>
          </a:p>
          <a:p>
            <a:pPr lvl="1"/>
            <a:r>
              <a:rPr lang="en-US" sz="1600" dirty="0"/>
              <a:t>CPE Cisco 2900 series</a:t>
            </a:r>
          </a:p>
          <a:p>
            <a:pPr lvl="1"/>
            <a:r>
              <a:rPr lang="en-US" sz="1600" dirty="0"/>
              <a:t>ISR-43xx, ISR-4451</a:t>
            </a:r>
          </a:p>
          <a:p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F7BBA1-58A7-BB4A-BD2A-ACC6DA6519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"/>
              <a:t>M.Carboni // Scenari futuri della rete // ITNOG5-Bologna, 10/05/2019</a:t>
            </a:r>
            <a:endParaRPr lang="it-IT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F48BC-94A4-8640-87E6-4E66912E8D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t>4</a:t>
            </a:fld>
            <a:endParaRPr lang="it-IT"/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1A6983AC-5C56-0046-B8CA-1CE6E76CE7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05"/>
          <a:stretch/>
        </p:blipFill>
        <p:spPr>
          <a:xfrm>
            <a:off x="6984477" y="171251"/>
            <a:ext cx="5053446" cy="6139231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C45A736-6AAA-BA48-91C4-80B78884C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250"/>
            <a:ext cx="6413500" cy="397549"/>
          </a:xfrm>
        </p:spPr>
        <p:txBody>
          <a:bodyPr/>
          <a:lstStyle/>
          <a:p>
            <a:r>
              <a:rPr lang="it-IT" dirty="0"/>
              <a:t>Computing and Data Centres</a:t>
            </a:r>
          </a:p>
        </p:txBody>
      </p:sp>
    </p:spTree>
    <p:extLst>
      <p:ext uri="{BB962C8B-B14F-4D97-AF65-F5344CB8AC3E}">
        <p14:creationId xmlns:p14="http://schemas.microsoft.com/office/powerpoint/2010/main" val="1851027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FC7EC9-C74A-4448-ACA1-ADD3659E1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GEANT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C4C8C3-9F00-F84D-B5D3-733E4C261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000"/>
            <a:ext cx="12192000" cy="460502"/>
          </a:xfrm>
        </p:spPr>
        <p:txBody>
          <a:bodyPr/>
          <a:lstStyle/>
          <a:p>
            <a:r>
              <a:rPr lang="en-US" dirty="0"/>
              <a:t>Global Research Network: GEANT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A8EA15-AC77-5946-96CC-83748FC3FD6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it"/>
              <a:t>M.Carboni // Scenari futuri della rete // ITNOG5-Bologna, 10/05/2019</a:t>
            </a:r>
            <a:endParaRPr lang="it-IT" i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DBA4BE-7EDF-CE47-95A6-4C9ACD2337F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E193EB6-7997-46F5-9BC5-814C63D672B3}" type="slidenum">
              <a:rPr lang="it-IT" smtClean="0"/>
              <a:t>5</a:t>
            </a:fld>
            <a:endParaRPr lang="it-IT"/>
          </a:p>
        </p:txBody>
      </p:sp>
      <p:grpSp>
        <p:nvGrpSpPr>
          <p:cNvPr id="6" name="Gruppo 14"/>
          <p:cNvGrpSpPr>
            <a:grpSpLocks noChangeAspect="1"/>
          </p:cNvGrpSpPr>
          <p:nvPr/>
        </p:nvGrpSpPr>
        <p:grpSpPr>
          <a:xfrm>
            <a:off x="159371" y="1138649"/>
            <a:ext cx="5128910" cy="4267423"/>
            <a:chOff x="0" y="0"/>
            <a:chExt cx="4484370" cy="3731260"/>
          </a:xfrm>
        </p:grpSpPr>
        <p:pic>
          <p:nvPicPr>
            <p:cNvPr id="7" name="image13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4484370" cy="37312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Immagin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3443" y="71561"/>
              <a:ext cx="1737360" cy="756285"/>
            </a:xfrm>
            <a:prstGeom prst="rect">
              <a:avLst/>
            </a:prstGeom>
          </p:spPr>
        </p:pic>
      </p:grpSp>
      <p:pic>
        <p:nvPicPr>
          <p:cNvPr id="9" name="image10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5624" y="935652"/>
            <a:ext cx="6716376" cy="44704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3168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3048D-A8A9-434A-AB16-8850ADF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Evoluzione delle Infrastrutture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431118-4DEC-BA4B-9A0D-C80DA2E3D3A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" altLang="x-none"/>
              <a:t>M.Carboni // Scenari futuri della rete // ITNOG5-Bologna, 10/05/2019</a:t>
            </a:r>
            <a:endParaRPr lang="it-IT" alt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DE707-8C74-8E4D-9346-719C2A7243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56E2F91-CE30-46CC-9390-CBC7CF74A401}" type="slidenum">
              <a:rPr lang="it-IT" altLang="x-none" smtClean="0"/>
              <a:pPr/>
              <a:t>6</a:t>
            </a:fld>
            <a:endParaRPr lang="it-IT" altLang="x-none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365AF8F-E592-3440-878D-C664EACA9661}"/>
              </a:ext>
            </a:extLst>
          </p:cNvPr>
          <p:cNvGrpSpPr/>
          <p:nvPr/>
        </p:nvGrpSpPr>
        <p:grpSpPr>
          <a:xfrm>
            <a:off x="1923393" y="796845"/>
            <a:ext cx="4782206" cy="1300200"/>
            <a:chOff x="1923393" y="796845"/>
            <a:chExt cx="4782206" cy="130020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1759AB3-A91F-8D4C-B246-9FCA0D823BC3}"/>
                </a:ext>
              </a:extLst>
            </p:cNvPr>
            <p:cNvSpPr/>
            <p:nvPr/>
          </p:nvSpPr>
          <p:spPr>
            <a:xfrm>
              <a:off x="1923393" y="796845"/>
              <a:ext cx="4782206" cy="1300200"/>
            </a:xfrm>
            <a:prstGeom prst="roundRect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it-IT" sz="3200" b="1" dirty="0"/>
                <a:t>Fibre &amp; </a:t>
              </a:r>
              <a:r>
                <a:rPr lang="it-IT" sz="3200" b="1" dirty="0" err="1"/>
                <a:t>Trasmission</a:t>
              </a:r>
              <a:endParaRPr lang="it-IT" sz="3200" b="1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2EFD6FA-DDAB-444D-96E9-0D0A4CD6B5B1}"/>
                </a:ext>
              </a:extLst>
            </p:cNvPr>
            <p:cNvSpPr/>
            <p:nvPr/>
          </p:nvSpPr>
          <p:spPr>
            <a:xfrm>
              <a:off x="5577840" y="975585"/>
              <a:ext cx="944880" cy="96774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b="1" dirty="0"/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AA65101-2CCD-6042-A984-2515ACD7ADA9}"/>
              </a:ext>
            </a:extLst>
          </p:cNvPr>
          <p:cNvGrpSpPr/>
          <p:nvPr/>
        </p:nvGrpSpPr>
        <p:grpSpPr>
          <a:xfrm>
            <a:off x="5516880" y="2231542"/>
            <a:ext cx="4667644" cy="1300200"/>
            <a:chOff x="5516880" y="2323620"/>
            <a:chExt cx="4667644" cy="130020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55083069-943E-BD43-B726-E18B503AD2DB}"/>
                </a:ext>
              </a:extLst>
            </p:cNvPr>
            <p:cNvSpPr/>
            <p:nvPr/>
          </p:nvSpPr>
          <p:spPr>
            <a:xfrm>
              <a:off x="5516880" y="2323620"/>
              <a:ext cx="4667644" cy="1300200"/>
            </a:xfrm>
            <a:prstGeom prst="roundRect">
              <a:avLst>
                <a:gd name="adj" fmla="val 5000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it-IT" sz="3200" b="1" dirty="0"/>
                <a:t> Ethernet </a:t>
              </a:r>
              <a:r>
                <a:rPr lang="en-US" sz="3200" b="1" dirty="0"/>
                <a:t>Roadmap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7B17D13-8394-0846-A7FD-97C943110071}"/>
                </a:ext>
              </a:extLst>
            </p:cNvPr>
            <p:cNvSpPr/>
            <p:nvPr/>
          </p:nvSpPr>
          <p:spPr>
            <a:xfrm>
              <a:off x="5623560" y="2489850"/>
              <a:ext cx="944880" cy="967740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b="1" dirty="0"/>
                <a:t>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AB21C8-9B8D-B544-B82F-47D6959A273F}"/>
              </a:ext>
            </a:extLst>
          </p:cNvPr>
          <p:cNvGrpSpPr/>
          <p:nvPr/>
        </p:nvGrpSpPr>
        <p:grpSpPr>
          <a:xfrm>
            <a:off x="1923392" y="3677340"/>
            <a:ext cx="4782207" cy="1300200"/>
            <a:chOff x="7135472" y="1309500"/>
            <a:chExt cx="4782207" cy="130020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9F34B306-DBA5-0640-A747-DC6B3E294616}"/>
                </a:ext>
              </a:extLst>
            </p:cNvPr>
            <p:cNvSpPr/>
            <p:nvPr/>
          </p:nvSpPr>
          <p:spPr>
            <a:xfrm>
              <a:off x="7135472" y="1309500"/>
              <a:ext cx="4782207" cy="1300200"/>
            </a:xfrm>
            <a:prstGeom prst="roundRect">
              <a:avLst>
                <a:gd name="adj" fmla="val 5000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 dirty="0"/>
                <a:t>Packet</a:t>
              </a:r>
              <a:r>
                <a:rPr lang="it-IT" sz="3200" b="1" dirty="0"/>
                <a:t> Integration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B396677-DB95-C147-A3D7-95BE55A27509}"/>
                </a:ext>
              </a:extLst>
            </p:cNvPr>
            <p:cNvSpPr/>
            <p:nvPr/>
          </p:nvSpPr>
          <p:spPr>
            <a:xfrm>
              <a:off x="10774680" y="1475730"/>
              <a:ext cx="944880" cy="96774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b="1" dirty="0"/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7C8BBF-CDA1-7E4F-9B00-58CA2CAE4C14}"/>
              </a:ext>
            </a:extLst>
          </p:cNvPr>
          <p:cNvGrpSpPr/>
          <p:nvPr/>
        </p:nvGrpSpPr>
        <p:grpSpPr>
          <a:xfrm>
            <a:off x="5516880" y="5060670"/>
            <a:ext cx="4667644" cy="1300200"/>
            <a:chOff x="6248400" y="1309500"/>
            <a:chExt cx="4667644" cy="1300200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927F2FD9-E2AD-DF47-A130-D45F239D8923}"/>
                </a:ext>
              </a:extLst>
            </p:cNvPr>
            <p:cNvSpPr/>
            <p:nvPr/>
          </p:nvSpPr>
          <p:spPr>
            <a:xfrm>
              <a:off x="6248400" y="1309500"/>
              <a:ext cx="4667644" cy="1300200"/>
            </a:xfrm>
            <a:prstGeom prst="roundRect">
              <a:avLst>
                <a:gd name="adj" fmla="val 50000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it-IT" sz="3200" b="1" dirty="0"/>
                <a:t>           Software </a:t>
              </a:r>
              <a:r>
                <a:rPr lang="it-IT" sz="3200" b="1" dirty="0" err="1"/>
                <a:t>Glue</a:t>
              </a:r>
              <a:endParaRPr lang="it-IT" sz="3200" b="1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F71C26-060D-9745-9D3F-EEB26AC244C4}"/>
                </a:ext>
              </a:extLst>
            </p:cNvPr>
            <p:cNvSpPr/>
            <p:nvPr/>
          </p:nvSpPr>
          <p:spPr>
            <a:xfrm>
              <a:off x="6416040" y="1475730"/>
              <a:ext cx="944880" cy="96774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b="1" dirty="0"/>
                <a:t>4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32BF51A-B6B1-FC45-9476-19D398A9B655}"/>
              </a:ext>
            </a:extLst>
          </p:cNvPr>
          <p:cNvSpPr txBox="1"/>
          <p:nvPr/>
        </p:nvSpPr>
        <p:spPr>
          <a:xfrm>
            <a:off x="12161520" y="3703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7284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3.png">
            <a:extLst>
              <a:ext uri="{FF2B5EF4-FFF2-40B4-BE49-F238E27FC236}">
                <a16:creationId xmlns:a16="http://schemas.microsoft.com/office/drawing/2014/main" id="{2FAB2886-B35E-7347-8A93-490345BF89C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000" y="791397"/>
            <a:ext cx="9792182" cy="51044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5C96A7-7CE4-6B49-AAB9-89EFEE3E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" y="108000"/>
            <a:ext cx="11671738" cy="460800"/>
          </a:xfrm>
        </p:spPr>
        <p:txBody>
          <a:bodyPr/>
          <a:lstStyle/>
          <a:p>
            <a:r>
              <a:rPr lang="it-IT" dirty="0"/>
              <a:t>Evoluzione della trasmissione ottica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03B48A-0487-234D-BD96-97BEEBF919F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" altLang="x-none"/>
              <a:t>M.Carboni // Scenari futuri della rete // ITNOG5-Bologna, 10/05/2019</a:t>
            </a:r>
            <a:endParaRPr lang="it-IT" alt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AE0D6-6FB1-004B-8021-97CE56B77E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56E2F91-CE30-46CC-9390-CBC7CF74A401}" type="slidenum">
              <a:rPr lang="it-IT" altLang="x-none" smtClean="0"/>
              <a:pPr/>
              <a:t>7</a:t>
            </a:fld>
            <a:endParaRPr lang="it-IT" altLang="x-non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85D4B2-6FD9-9D43-AA58-9DD2A98C144B}"/>
              </a:ext>
            </a:extLst>
          </p:cNvPr>
          <p:cNvSpPr/>
          <p:nvPr/>
        </p:nvSpPr>
        <p:spPr>
          <a:xfrm>
            <a:off x="9511200" y="568800"/>
            <a:ext cx="2592729" cy="3003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145" marR="0">
              <a:spcBef>
                <a:spcPts val="1330"/>
              </a:spcBef>
              <a:spcAft>
                <a:spcPts val="0"/>
              </a:spcAft>
            </a:pPr>
            <a:r>
              <a:rPr lang="en-US" b="1" spc="4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Fiber-optic transmission </a:t>
            </a:r>
            <a:r>
              <a:rPr lang="en-US" b="1" spc="3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spc="4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networking: </a:t>
            </a:r>
            <a:r>
              <a:rPr lang="en-US" b="1" spc="45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spc="4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previous </a:t>
            </a:r>
            <a:r>
              <a:rPr lang="en-US" b="1" spc="2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b="1" spc="3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lang="en-US" b="1" spc="35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next </a:t>
            </a:r>
            <a:r>
              <a:rPr lang="en-US" b="1" spc="2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b="1" spc="35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en-US" b="1" spc="5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45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[Invited]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8145" marR="0">
              <a:spcBef>
                <a:spcPts val="120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9435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050" b="1" dirty="0">
                <a:solidFill>
                  <a:srgbClr val="9435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ETER </a:t>
            </a:r>
            <a:r>
              <a:rPr lang="en-US" sz="1400" b="1" dirty="0">
                <a:solidFill>
                  <a:srgbClr val="9435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J. W</a:t>
            </a:r>
            <a:r>
              <a:rPr lang="en-US" sz="1050" b="1" dirty="0">
                <a:solidFill>
                  <a:srgbClr val="9435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INZER</a:t>
            </a:r>
            <a:r>
              <a:rPr lang="en-US" sz="1400" b="1" dirty="0">
                <a:solidFill>
                  <a:srgbClr val="9435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400" b="1" baseline="30000" dirty="0">
                <a:solidFill>
                  <a:srgbClr val="9435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 b="1" dirty="0">
                <a:solidFill>
                  <a:srgbClr val="9435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US" sz="1050" b="1" dirty="0">
                <a:solidFill>
                  <a:srgbClr val="9435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AVID </a:t>
            </a:r>
            <a:r>
              <a:rPr lang="en-US" sz="1400" b="1" dirty="0">
                <a:solidFill>
                  <a:srgbClr val="9435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T. N</a:t>
            </a:r>
            <a:r>
              <a:rPr lang="en-US" sz="1050" b="1" dirty="0">
                <a:solidFill>
                  <a:srgbClr val="9435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EILSON</a:t>
            </a:r>
            <a:r>
              <a:rPr lang="en-US" sz="1400" b="1" dirty="0">
                <a:solidFill>
                  <a:srgbClr val="9435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>
                <a:solidFill>
                  <a:srgbClr val="9435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400" b="1" dirty="0">
                <a:solidFill>
                  <a:srgbClr val="9435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050" b="1" dirty="0">
                <a:solidFill>
                  <a:srgbClr val="9435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NDREW </a:t>
            </a:r>
            <a:r>
              <a:rPr lang="en-US" sz="1400" b="1" dirty="0">
                <a:solidFill>
                  <a:srgbClr val="9435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R.</a:t>
            </a:r>
            <a:r>
              <a:rPr lang="en-US" sz="1400" b="1" spc="10" dirty="0">
                <a:solidFill>
                  <a:srgbClr val="9435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9435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050" b="1" dirty="0">
                <a:solidFill>
                  <a:srgbClr val="9435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HRAPLYVY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8145" marR="0">
              <a:lnSpc>
                <a:spcPts val="975"/>
              </a:lnSpc>
              <a:spcBef>
                <a:spcPts val="385"/>
              </a:spcBef>
              <a:spcAft>
                <a:spcPts val="0"/>
              </a:spcAft>
            </a:pPr>
            <a:r>
              <a:rPr lang="en-US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Nokia Bell Labs, 791 Holmdel Road, Holmdel, NJ 07733, USA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98145" marR="0">
              <a:lnSpc>
                <a:spcPts val="109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00" i="1" dirty="0">
                <a:solidFill>
                  <a:srgbClr val="2D2DB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1000" i="1" dirty="0">
                <a:solidFill>
                  <a:srgbClr val="2D2DB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peter.winzer@nokia-bell-labs.com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D29C524C-DF17-044A-B6F2-EB3D53B8C238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9511200" y="289282"/>
            <a:ext cx="3057824" cy="16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12700" marR="0">
              <a:spcBef>
                <a:spcPts val="75"/>
              </a:spcBef>
              <a:spcAft>
                <a:spcPts val="0"/>
              </a:spcAft>
            </a:pPr>
            <a:r>
              <a:rPr lang="en-US" sz="7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Vol. 26, No. 18 | 3 Sep 2018 | OPTICS EXPRESS </a:t>
            </a:r>
            <a:r>
              <a: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24190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FF53CDE-F47B-9E4D-AEC8-1B530216A976}"/>
              </a:ext>
            </a:extLst>
          </p:cNvPr>
          <p:cNvSpPr/>
          <p:nvPr/>
        </p:nvSpPr>
        <p:spPr>
          <a:xfrm>
            <a:off x="132124" y="108000"/>
            <a:ext cx="590400" cy="53952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6000" b="1" dirty="0"/>
          </a:p>
        </p:txBody>
      </p:sp>
    </p:spTree>
    <p:extLst>
      <p:ext uri="{BB962C8B-B14F-4D97-AF65-F5344CB8AC3E}">
        <p14:creationId xmlns:p14="http://schemas.microsoft.com/office/powerpoint/2010/main" val="1411138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BD7CD-E96E-284B-ACDF-5831D0B0A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68" y="108000"/>
            <a:ext cx="11766331" cy="460800"/>
          </a:xfrm>
        </p:spPr>
        <p:txBody>
          <a:bodyPr/>
          <a:lstStyle/>
          <a:p>
            <a:r>
              <a:rPr lang="en-US" spc="-30" dirty="0"/>
              <a:t>Benchmark of </a:t>
            </a:r>
            <a:r>
              <a:rPr lang="en-US" spc="-35" dirty="0"/>
              <a:t>Wired </a:t>
            </a:r>
            <a:r>
              <a:rPr lang="en-US" spc="75" dirty="0"/>
              <a:t>and</a:t>
            </a:r>
            <a:r>
              <a:rPr lang="en-US" spc="-260" dirty="0"/>
              <a:t> </a:t>
            </a:r>
            <a:r>
              <a:rPr lang="en-US" spc="-40" dirty="0"/>
              <a:t>Wireless  </a:t>
            </a:r>
            <a:r>
              <a:rPr lang="en-US" spc="-65" dirty="0"/>
              <a:t>Technologies </a:t>
            </a:r>
            <a:r>
              <a:rPr lang="en-US" spc="-20" dirty="0"/>
              <a:t>with</a:t>
            </a:r>
            <a:r>
              <a:rPr lang="en-US" spc="-25" dirty="0"/>
              <a:t> </a:t>
            </a:r>
            <a:r>
              <a:rPr lang="en-US" spc="-15" dirty="0"/>
              <a:t>Projections</a:t>
            </a:r>
            <a:br>
              <a:rPr lang="en-US" spc="-15" dirty="0"/>
            </a:br>
            <a:endParaRPr lang="it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8DB8DF-3BFB-6A40-B9B6-59FB9BFDFE8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" altLang="x-none"/>
              <a:t>M.Carboni // Scenari futuri della rete // ITNOG5-Bologna, 10/05/2019</a:t>
            </a:r>
            <a:endParaRPr lang="it-IT" alt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FB050-AAA8-6447-AAC2-18C8F0533E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56E2F91-CE30-46CC-9390-CBC7CF74A401}" type="slidenum">
              <a:rPr lang="it-IT" altLang="x-none" smtClean="0"/>
              <a:pPr/>
              <a:t>8</a:t>
            </a:fld>
            <a:endParaRPr lang="it-IT" altLang="x-none"/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4930488-B3D6-0C4E-B5DD-948114B7CD67}"/>
              </a:ext>
            </a:extLst>
          </p:cNvPr>
          <p:cNvGrpSpPr/>
          <p:nvPr/>
        </p:nvGrpSpPr>
        <p:grpSpPr>
          <a:xfrm>
            <a:off x="920378" y="906544"/>
            <a:ext cx="10351244" cy="5397538"/>
            <a:chOff x="1101326" y="1971553"/>
            <a:chExt cx="8799631" cy="4621895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02CE4A45-92AF-FA47-B4CB-28C11B255FEC}"/>
                </a:ext>
              </a:extLst>
            </p:cNvPr>
            <p:cNvSpPr/>
            <p:nvPr/>
          </p:nvSpPr>
          <p:spPr>
            <a:xfrm>
              <a:off x="4654296" y="2375916"/>
              <a:ext cx="4876800" cy="1516380"/>
            </a:xfrm>
            <a:custGeom>
              <a:avLst/>
              <a:gdLst/>
              <a:ahLst/>
              <a:cxnLst/>
              <a:rect l="l" t="t" r="r" b="b"/>
              <a:pathLst>
                <a:path w="4876800" h="1516379">
                  <a:moveTo>
                    <a:pt x="4571" y="1516380"/>
                  </a:moveTo>
                  <a:lnTo>
                    <a:pt x="0" y="1499616"/>
                  </a:lnTo>
                  <a:lnTo>
                    <a:pt x="4872227" y="0"/>
                  </a:lnTo>
                  <a:lnTo>
                    <a:pt x="4876800" y="15239"/>
                  </a:lnTo>
                  <a:lnTo>
                    <a:pt x="4571" y="1516380"/>
                  </a:lnTo>
                  <a:close/>
                </a:path>
              </a:pathLst>
            </a:custGeom>
            <a:solidFill>
              <a:srgbClr val="5B9AD4"/>
            </a:solidFill>
            <a:ln w="381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9F73A4F9-6AB5-8247-8BA5-C01D2A4FBF7F}"/>
                </a:ext>
              </a:extLst>
            </p:cNvPr>
            <p:cNvSpPr/>
            <p:nvPr/>
          </p:nvSpPr>
          <p:spPr>
            <a:xfrm>
              <a:off x="7687055" y="2059183"/>
              <a:ext cx="1473835" cy="714375"/>
            </a:xfrm>
            <a:custGeom>
              <a:avLst/>
              <a:gdLst/>
              <a:ahLst/>
              <a:cxnLst/>
              <a:rect l="l" t="t" r="r" b="b"/>
              <a:pathLst>
                <a:path w="1473834" h="714375">
                  <a:moveTo>
                    <a:pt x="1402167" y="181096"/>
                  </a:moveTo>
                  <a:lnTo>
                    <a:pt x="446532" y="181096"/>
                  </a:lnTo>
                  <a:lnTo>
                    <a:pt x="474765" y="151886"/>
                  </a:lnTo>
                  <a:lnTo>
                    <a:pt x="506545" y="125068"/>
                  </a:lnTo>
                  <a:lnTo>
                    <a:pt x="541555" y="100696"/>
                  </a:lnTo>
                  <a:lnTo>
                    <a:pt x="579482" y="78822"/>
                  </a:lnTo>
                  <a:lnTo>
                    <a:pt x="620011" y="59498"/>
                  </a:lnTo>
                  <a:lnTo>
                    <a:pt x="662827" y="42775"/>
                  </a:lnTo>
                  <a:lnTo>
                    <a:pt x="707616" y="28707"/>
                  </a:lnTo>
                  <a:lnTo>
                    <a:pt x="754064" y="17345"/>
                  </a:lnTo>
                  <a:lnTo>
                    <a:pt x="801855" y="8741"/>
                  </a:lnTo>
                  <a:lnTo>
                    <a:pt x="850675" y="2947"/>
                  </a:lnTo>
                  <a:lnTo>
                    <a:pt x="900210" y="16"/>
                  </a:lnTo>
                  <a:lnTo>
                    <a:pt x="950146" y="0"/>
                  </a:lnTo>
                  <a:lnTo>
                    <a:pt x="1000167" y="2950"/>
                  </a:lnTo>
                  <a:lnTo>
                    <a:pt x="1049959" y="8919"/>
                  </a:lnTo>
                  <a:lnTo>
                    <a:pt x="1099207" y="17959"/>
                  </a:lnTo>
                  <a:lnTo>
                    <a:pt x="1147598" y="30122"/>
                  </a:lnTo>
                  <a:lnTo>
                    <a:pt x="1194816" y="45460"/>
                  </a:lnTo>
                  <a:lnTo>
                    <a:pt x="1245249" y="66524"/>
                  </a:lnTo>
                  <a:lnTo>
                    <a:pt x="1291003" y="90502"/>
                  </a:lnTo>
                  <a:lnTo>
                    <a:pt x="1331951" y="117101"/>
                  </a:lnTo>
                  <a:lnTo>
                    <a:pt x="1367965" y="146024"/>
                  </a:lnTo>
                  <a:lnTo>
                    <a:pt x="1398919" y="176976"/>
                  </a:lnTo>
                  <a:lnTo>
                    <a:pt x="1402167" y="181096"/>
                  </a:lnTo>
                  <a:close/>
                </a:path>
                <a:path w="1473834" h="714375">
                  <a:moveTo>
                    <a:pt x="947312" y="713808"/>
                  </a:moveTo>
                  <a:lnTo>
                    <a:pt x="897259" y="713701"/>
                  </a:lnTo>
                  <a:lnTo>
                    <a:pt x="847134" y="710606"/>
                  </a:lnTo>
                  <a:lnTo>
                    <a:pt x="797254" y="704467"/>
                  </a:lnTo>
                  <a:lnTo>
                    <a:pt x="747938" y="695231"/>
                  </a:lnTo>
                  <a:lnTo>
                    <a:pt x="699505" y="682844"/>
                  </a:lnTo>
                  <a:lnTo>
                    <a:pt x="652272" y="667252"/>
                  </a:lnTo>
                  <a:lnTo>
                    <a:pt x="601263" y="646030"/>
                  </a:lnTo>
                  <a:lnTo>
                    <a:pt x="554795" y="621633"/>
                  </a:lnTo>
                  <a:lnTo>
                    <a:pt x="513102" y="594365"/>
                  </a:lnTo>
                  <a:lnTo>
                    <a:pt x="476417" y="564527"/>
                  </a:lnTo>
                  <a:lnTo>
                    <a:pt x="444974" y="532423"/>
                  </a:lnTo>
                  <a:lnTo>
                    <a:pt x="419007" y="498353"/>
                  </a:lnTo>
                  <a:lnTo>
                    <a:pt x="398748" y="462621"/>
                  </a:lnTo>
                  <a:lnTo>
                    <a:pt x="384432" y="425528"/>
                  </a:lnTo>
                  <a:lnTo>
                    <a:pt x="376292" y="387378"/>
                  </a:lnTo>
                  <a:lnTo>
                    <a:pt x="374562" y="348472"/>
                  </a:lnTo>
                  <a:lnTo>
                    <a:pt x="379476" y="309112"/>
                  </a:lnTo>
                  <a:lnTo>
                    <a:pt x="0" y="155188"/>
                  </a:lnTo>
                  <a:lnTo>
                    <a:pt x="446532" y="181096"/>
                  </a:lnTo>
                  <a:lnTo>
                    <a:pt x="1402167" y="181096"/>
                  </a:lnTo>
                  <a:lnTo>
                    <a:pt x="1424684" y="209662"/>
                  </a:lnTo>
                  <a:lnTo>
                    <a:pt x="1445133" y="243787"/>
                  </a:lnTo>
                  <a:lnTo>
                    <a:pt x="1460139" y="279056"/>
                  </a:lnTo>
                  <a:lnTo>
                    <a:pt x="1469574" y="315172"/>
                  </a:lnTo>
                  <a:lnTo>
                    <a:pt x="1473312" y="351841"/>
                  </a:lnTo>
                  <a:lnTo>
                    <a:pt x="1471225" y="388767"/>
                  </a:lnTo>
                  <a:lnTo>
                    <a:pt x="1449067" y="462211"/>
                  </a:lnTo>
                  <a:lnTo>
                    <a:pt x="1428740" y="498138"/>
                  </a:lnTo>
                  <a:lnTo>
                    <a:pt x="1402080" y="533141"/>
                  </a:lnTo>
                  <a:lnTo>
                    <a:pt x="1373830" y="562351"/>
                  </a:lnTo>
                  <a:lnTo>
                    <a:pt x="1342008" y="589166"/>
                  </a:lnTo>
                  <a:lnTo>
                    <a:pt x="1306930" y="613533"/>
                  </a:lnTo>
                  <a:lnTo>
                    <a:pt x="1268916" y="635395"/>
                  </a:lnTo>
                  <a:lnTo>
                    <a:pt x="1228282" y="654701"/>
                  </a:lnTo>
                  <a:lnTo>
                    <a:pt x="1185348" y="671395"/>
                  </a:lnTo>
                  <a:lnTo>
                    <a:pt x="1140432" y="685424"/>
                  </a:lnTo>
                  <a:lnTo>
                    <a:pt x="1093852" y="696734"/>
                  </a:lnTo>
                  <a:lnTo>
                    <a:pt x="1045927" y="705270"/>
                  </a:lnTo>
                  <a:lnTo>
                    <a:pt x="996974" y="710980"/>
                  </a:lnTo>
                  <a:lnTo>
                    <a:pt x="947312" y="7138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30FD2CA4-C33C-8B49-89C7-3E589664596C}"/>
                </a:ext>
              </a:extLst>
            </p:cNvPr>
            <p:cNvSpPr/>
            <p:nvPr/>
          </p:nvSpPr>
          <p:spPr>
            <a:xfrm>
              <a:off x="7655052" y="2052828"/>
              <a:ext cx="1511935" cy="725805"/>
            </a:xfrm>
            <a:custGeom>
              <a:avLst/>
              <a:gdLst/>
              <a:ahLst/>
              <a:cxnLst/>
              <a:rect l="l" t="t" r="r" b="b"/>
              <a:pathLst>
                <a:path w="1511934" h="725805">
                  <a:moveTo>
                    <a:pt x="489204" y="182879"/>
                  </a:moveTo>
                  <a:lnTo>
                    <a:pt x="473964" y="182879"/>
                  </a:lnTo>
                  <a:lnTo>
                    <a:pt x="478535" y="181355"/>
                  </a:lnTo>
                  <a:lnTo>
                    <a:pt x="475653" y="181190"/>
                  </a:lnTo>
                  <a:lnTo>
                    <a:pt x="504444" y="152400"/>
                  </a:lnTo>
                  <a:lnTo>
                    <a:pt x="557783" y="109727"/>
                  </a:lnTo>
                  <a:lnTo>
                    <a:pt x="597408" y="85343"/>
                  </a:lnTo>
                  <a:lnTo>
                    <a:pt x="640080" y="64008"/>
                  </a:lnTo>
                  <a:lnTo>
                    <a:pt x="685800" y="45720"/>
                  </a:lnTo>
                  <a:lnTo>
                    <a:pt x="710183" y="38100"/>
                  </a:lnTo>
                  <a:lnTo>
                    <a:pt x="733044" y="30479"/>
                  </a:lnTo>
                  <a:lnTo>
                    <a:pt x="758951" y="24383"/>
                  </a:lnTo>
                  <a:lnTo>
                    <a:pt x="783335" y="18287"/>
                  </a:lnTo>
                  <a:lnTo>
                    <a:pt x="835151" y="9143"/>
                  </a:lnTo>
                  <a:lnTo>
                    <a:pt x="886967" y="3047"/>
                  </a:lnTo>
                  <a:lnTo>
                    <a:pt x="940308" y="0"/>
                  </a:lnTo>
                  <a:lnTo>
                    <a:pt x="966216" y="0"/>
                  </a:lnTo>
                  <a:lnTo>
                    <a:pt x="1046987" y="4571"/>
                  </a:lnTo>
                  <a:lnTo>
                    <a:pt x="1074419" y="9143"/>
                  </a:lnTo>
                  <a:lnTo>
                    <a:pt x="1100328" y="12191"/>
                  </a:lnTo>
                  <a:lnTo>
                    <a:pt x="914400" y="12191"/>
                  </a:lnTo>
                  <a:lnTo>
                    <a:pt x="886967" y="13716"/>
                  </a:lnTo>
                  <a:lnTo>
                    <a:pt x="888492" y="13716"/>
                  </a:lnTo>
                  <a:lnTo>
                    <a:pt x="861060" y="16763"/>
                  </a:lnTo>
                  <a:lnTo>
                    <a:pt x="862583" y="16763"/>
                  </a:lnTo>
                  <a:lnTo>
                    <a:pt x="836676" y="19812"/>
                  </a:lnTo>
                  <a:lnTo>
                    <a:pt x="810767" y="24383"/>
                  </a:lnTo>
                  <a:lnTo>
                    <a:pt x="786383" y="28955"/>
                  </a:lnTo>
                  <a:lnTo>
                    <a:pt x="760476" y="35051"/>
                  </a:lnTo>
                  <a:lnTo>
                    <a:pt x="736092" y="41147"/>
                  </a:lnTo>
                  <a:lnTo>
                    <a:pt x="737616" y="41147"/>
                  </a:lnTo>
                  <a:lnTo>
                    <a:pt x="713232" y="48767"/>
                  </a:lnTo>
                  <a:lnTo>
                    <a:pt x="644651" y="74675"/>
                  </a:lnTo>
                  <a:lnTo>
                    <a:pt x="583692" y="106679"/>
                  </a:lnTo>
                  <a:lnTo>
                    <a:pt x="545592" y="132587"/>
                  </a:lnTo>
                  <a:lnTo>
                    <a:pt x="512064" y="160020"/>
                  </a:lnTo>
                  <a:lnTo>
                    <a:pt x="489204" y="182879"/>
                  </a:lnTo>
                  <a:close/>
                </a:path>
                <a:path w="1511934" h="725805">
                  <a:moveTo>
                    <a:pt x="1371600" y="137159"/>
                  </a:moveTo>
                  <a:lnTo>
                    <a:pt x="1335024" y="111251"/>
                  </a:lnTo>
                  <a:lnTo>
                    <a:pt x="1272540" y="77723"/>
                  </a:lnTo>
                  <a:lnTo>
                    <a:pt x="1200912" y="48767"/>
                  </a:lnTo>
                  <a:lnTo>
                    <a:pt x="1149096" y="35051"/>
                  </a:lnTo>
                  <a:lnTo>
                    <a:pt x="1150619" y="35051"/>
                  </a:lnTo>
                  <a:lnTo>
                    <a:pt x="1124712" y="28955"/>
                  </a:lnTo>
                  <a:lnTo>
                    <a:pt x="1071371" y="19812"/>
                  </a:lnTo>
                  <a:lnTo>
                    <a:pt x="1072896" y="19812"/>
                  </a:lnTo>
                  <a:lnTo>
                    <a:pt x="1019555" y="13716"/>
                  </a:lnTo>
                  <a:lnTo>
                    <a:pt x="993648" y="12191"/>
                  </a:lnTo>
                  <a:lnTo>
                    <a:pt x="1100328" y="12191"/>
                  </a:lnTo>
                  <a:lnTo>
                    <a:pt x="1178051" y="30479"/>
                  </a:lnTo>
                  <a:lnTo>
                    <a:pt x="1229867" y="47243"/>
                  </a:lnTo>
                  <a:lnTo>
                    <a:pt x="1299971" y="77723"/>
                  </a:lnTo>
                  <a:lnTo>
                    <a:pt x="1360932" y="114300"/>
                  </a:lnTo>
                  <a:lnTo>
                    <a:pt x="1377696" y="128016"/>
                  </a:lnTo>
                  <a:lnTo>
                    <a:pt x="1387856" y="135635"/>
                  </a:lnTo>
                  <a:lnTo>
                    <a:pt x="1371600" y="135635"/>
                  </a:lnTo>
                  <a:lnTo>
                    <a:pt x="1371600" y="137159"/>
                  </a:lnTo>
                  <a:close/>
                </a:path>
                <a:path w="1511934" h="725805">
                  <a:moveTo>
                    <a:pt x="1464564" y="239267"/>
                  </a:moveTo>
                  <a:lnTo>
                    <a:pt x="1453896" y="222504"/>
                  </a:lnTo>
                  <a:lnTo>
                    <a:pt x="1455419" y="222504"/>
                  </a:lnTo>
                  <a:lnTo>
                    <a:pt x="1431035" y="192023"/>
                  </a:lnTo>
                  <a:lnTo>
                    <a:pt x="1418844" y="178308"/>
                  </a:lnTo>
                  <a:lnTo>
                    <a:pt x="1403603" y="163067"/>
                  </a:lnTo>
                  <a:lnTo>
                    <a:pt x="1388364" y="149351"/>
                  </a:lnTo>
                  <a:lnTo>
                    <a:pt x="1371600" y="135635"/>
                  </a:lnTo>
                  <a:lnTo>
                    <a:pt x="1387856" y="135635"/>
                  </a:lnTo>
                  <a:lnTo>
                    <a:pt x="1426464" y="170687"/>
                  </a:lnTo>
                  <a:lnTo>
                    <a:pt x="1464564" y="216408"/>
                  </a:lnTo>
                  <a:lnTo>
                    <a:pt x="1476201" y="237743"/>
                  </a:lnTo>
                  <a:lnTo>
                    <a:pt x="1464564" y="237743"/>
                  </a:lnTo>
                  <a:lnTo>
                    <a:pt x="1464564" y="239267"/>
                  </a:lnTo>
                  <a:close/>
                </a:path>
                <a:path w="1511934" h="725805">
                  <a:moveTo>
                    <a:pt x="32152" y="167120"/>
                  </a:moveTo>
                  <a:lnTo>
                    <a:pt x="0" y="153923"/>
                  </a:lnTo>
                  <a:lnTo>
                    <a:pt x="53171" y="156971"/>
                  </a:lnTo>
                  <a:lnTo>
                    <a:pt x="35051" y="156971"/>
                  </a:lnTo>
                  <a:lnTo>
                    <a:pt x="32152" y="167120"/>
                  </a:lnTo>
                  <a:close/>
                </a:path>
                <a:path w="1511934" h="725805">
                  <a:moveTo>
                    <a:pt x="65834" y="169481"/>
                  </a:moveTo>
                  <a:lnTo>
                    <a:pt x="33633" y="167728"/>
                  </a:lnTo>
                  <a:lnTo>
                    <a:pt x="32152" y="167120"/>
                  </a:lnTo>
                  <a:lnTo>
                    <a:pt x="35051" y="156971"/>
                  </a:lnTo>
                  <a:lnTo>
                    <a:pt x="65834" y="169481"/>
                  </a:lnTo>
                  <a:close/>
                </a:path>
                <a:path w="1511934" h="725805">
                  <a:moveTo>
                    <a:pt x="480060" y="192023"/>
                  </a:moveTo>
                  <a:lnTo>
                    <a:pt x="65834" y="169481"/>
                  </a:lnTo>
                  <a:lnTo>
                    <a:pt x="35051" y="156971"/>
                  </a:lnTo>
                  <a:lnTo>
                    <a:pt x="53171" y="156971"/>
                  </a:lnTo>
                  <a:lnTo>
                    <a:pt x="475653" y="181190"/>
                  </a:lnTo>
                  <a:lnTo>
                    <a:pt x="473964" y="182879"/>
                  </a:lnTo>
                  <a:lnTo>
                    <a:pt x="489204" y="182879"/>
                  </a:lnTo>
                  <a:lnTo>
                    <a:pt x="480060" y="192023"/>
                  </a:lnTo>
                  <a:close/>
                </a:path>
                <a:path w="1511934" h="725805">
                  <a:moveTo>
                    <a:pt x="33633" y="167728"/>
                  </a:moveTo>
                  <a:lnTo>
                    <a:pt x="32003" y="167639"/>
                  </a:lnTo>
                  <a:lnTo>
                    <a:pt x="32152" y="167120"/>
                  </a:lnTo>
                  <a:lnTo>
                    <a:pt x="33633" y="167728"/>
                  </a:lnTo>
                  <a:close/>
                </a:path>
                <a:path w="1511934" h="725805">
                  <a:moveTo>
                    <a:pt x="404869" y="320101"/>
                  </a:moveTo>
                  <a:lnTo>
                    <a:pt x="33633" y="167728"/>
                  </a:lnTo>
                  <a:lnTo>
                    <a:pt x="65834" y="169481"/>
                  </a:lnTo>
                  <a:lnTo>
                    <a:pt x="417576" y="312420"/>
                  </a:lnTo>
                  <a:lnTo>
                    <a:pt x="417068" y="315467"/>
                  </a:lnTo>
                  <a:lnTo>
                    <a:pt x="405383" y="315467"/>
                  </a:lnTo>
                  <a:lnTo>
                    <a:pt x="404869" y="320101"/>
                  </a:lnTo>
                  <a:close/>
                </a:path>
                <a:path w="1511934" h="725805">
                  <a:moveTo>
                    <a:pt x="473964" y="182879"/>
                  </a:moveTo>
                  <a:lnTo>
                    <a:pt x="475653" y="181190"/>
                  </a:lnTo>
                  <a:lnTo>
                    <a:pt x="478535" y="181355"/>
                  </a:lnTo>
                  <a:lnTo>
                    <a:pt x="473964" y="182879"/>
                  </a:lnTo>
                  <a:close/>
                </a:path>
                <a:path w="1511934" h="725805">
                  <a:moveTo>
                    <a:pt x="1467104" y="504444"/>
                  </a:moveTo>
                  <a:lnTo>
                    <a:pt x="1453896" y="504444"/>
                  </a:lnTo>
                  <a:lnTo>
                    <a:pt x="1464564" y="487679"/>
                  </a:lnTo>
                  <a:lnTo>
                    <a:pt x="1473708" y="470915"/>
                  </a:lnTo>
                  <a:lnTo>
                    <a:pt x="1481328" y="454152"/>
                  </a:lnTo>
                  <a:lnTo>
                    <a:pt x="1493519" y="420623"/>
                  </a:lnTo>
                  <a:lnTo>
                    <a:pt x="1491996" y="420623"/>
                  </a:lnTo>
                  <a:lnTo>
                    <a:pt x="1496567" y="403860"/>
                  </a:lnTo>
                  <a:lnTo>
                    <a:pt x="1499616" y="387096"/>
                  </a:lnTo>
                  <a:lnTo>
                    <a:pt x="1498092" y="387096"/>
                  </a:lnTo>
                  <a:lnTo>
                    <a:pt x="1499616" y="370331"/>
                  </a:lnTo>
                  <a:lnTo>
                    <a:pt x="1499616" y="353567"/>
                  </a:lnTo>
                  <a:lnTo>
                    <a:pt x="1498092" y="336804"/>
                  </a:lnTo>
                  <a:lnTo>
                    <a:pt x="1491996" y="303275"/>
                  </a:lnTo>
                  <a:lnTo>
                    <a:pt x="1487424" y="286512"/>
                  </a:lnTo>
                  <a:lnTo>
                    <a:pt x="1479803" y="269747"/>
                  </a:lnTo>
                  <a:lnTo>
                    <a:pt x="1481328" y="269747"/>
                  </a:lnTo>
                  <a:lnTo>
                    <a:pt x="1473708" y="254508"/>
                  </a:lnTo>
                  <a:lnTo>
                    <a:pt x="1464564" y="237743"/>
                  </a:lnTo>
                  <a:lnTo>
                    <a:pt x="1476201" y="237743"/>
                  </a:lnTo>
                  <a:lnTo>
                    <a:pt x="1482851" y="249935"/>
                  </a:lnTo>
                  <a:lnTo>
                    <a:pt x="1498092" y="283463"/>
                  </a:lnTo>
                  <a:lnTo>
                    <a:pt x="1507235" y="316991"/>
                  </a:lnTo>
                  <a:lnTo>
                    <a:pt x="1508760" y="335279"/>
                  </a:lnTo>
                  <a:lnTo>
                    <a:pt x="1510284" y="352043"/>
                  </a:lnTo>
                  <a:lnTo>
                    <a:pt x="1511808" y="370331"/>
                  </a:lnTo>
                  <a:lnTo>
                    <a:pt x="1510284" y="388620"/>
                  </a:lnTo>
                  <a:lnTo>
                    <a:pt x="1507235" y="405383"/>
                  </a:lnTo>
                  <a:lnTo>
                    <a:pt x="1504187" y="423671"/>
                  </a:lnTo>
                  <a:lnTo>
                    <a:pt x="1498092" y="440436"/>
                  </a:lnTo>
                  <a:lnTo>
                    <a:pt x="1491996" y="458723"/>
                  </a:lnTo>
                  <a:lnTo>
                    <a:pt x="1484376" y="475487"/>
                  </a:lnTo>
                  <a:lnTo>
                    <a:pt x="1475232" y="492252"/>
                  </a:lnTo>
                  <a:lnTo>
                    <a:pt x="1467104" y="504444"/>
                  </a:lnTo>
                  <a:close/>
                </a:path>
                <a:path w="1511934" h="725805">
                  <a:moveTo>
                    <a:pt x="408432" y="321563"/>
                  </a:moveTo>
                  <a:lnTo>
                    <a:pt x="404869" y="320101"/>
                  </a:lnTo>
                  <a:lnTo>
                    <a:pt x="405383" y="315467"/>
                  </a:lnTo>
                  <a:lnTo>
                    <a:pt x="408432" y="321563"/>
                  </a:lnTo>
                  <a:close/>
                </a:path>
                <a:path w="1511934" h="725805">
                  <a:moveTo>
                    <a:pt x="416052" y="321563"/>
                  </a:moveTo>
                  <a:lnTo>
                    <a:pt x="408432" y="321563"/>
                  </a:lnTo>
                  <a:lnTo>
                    <a:pt x="405383" y="315467"/>
                  </a:lnTo>
                  <a:lnTo>
                    <a:pt x="417068" y="315467"/>
                  </a:lnTo>
                  <a:lnTo>
                    <a:pt x="416052" y="321563"/>
                  </a:lnTo>
                  <a:close/>
                </a:path>
                <a:path w="1511934" h="725805">
                  <a:moveTo>
                    <a:pt x="998219" y="725423"/>
                  </a:moveTo>
                  <a:lnTo>
                    <a:pt x="918971" y="725423"/>
                  </a:lnTo>
                  <a:lnTo>
                    <a:pt x="891540" y="723899"/>
                  </a:lnTo>
                  <a:lnTo>
                    <a:pt x="838200" y="717804"/>
                  </a:lnTo>
                  <a:lnTo>
                    <a:pt x="784860" y="708660"/>
                  </a:lnTo>
                  <a:lnTo>
                    <a:pt x="733044" y="694944"/>
                  </a:lnTo>
                  <a:lnTo>
                    <a:pt x="708660" y="687323"/>
                  </a:lnTo>
                  <a:lnTo>
                    <a:pt x="682751" y="679704"/>
                  </a:lnTo>
                  <a:lnTo>
                    <a:pt x="612648" y="649223"/>
                  </a:lnTo>
                  <a:lnTo>
                    <a:pt x="566928" y="621791"/>
                  </a:lnTo>
                  <a:lnTo>
                    <a:pt x="525780" y="592836"/>
                  </a:lnTo>
                  <a:lnTo>
                    <a:pt x="489203" y="560831"/>
                  </a:lnTo>
                  <a:lnTo>
                    <a:pt x="469392" y="537971"/>
                  </a:lnTo>
                  <a:lnTo>
                    <a:pt x="458724" y="525779"/>
                  </a:lnTo>
                  <a:lnTo>
                    <a:pt x="451103" y="513587"/>
                  </a:lnTo>
                  <a:lnTo>
                    <a:pt x="441960" y="501396"/>
                  </a:lnTo>
                  <a:lnTo>
                    <a:pt x="435864" y="489204"/>
                  </a:lnTo>
                  <a:lnTo>
                    <a:pt x="417576" y="451104"/>
                  </a:lnTo>
                  <a:lnTo>
                    <a:pt x="405383" y="411479"/>
                  </a:lnTo>
                  <a:lnTo>
                    <a:pt x="400812" y="370331"/>
                  </a:lnTo>
                  <a:lnTo>
                    <a:pt x="400812" y="356616"/>
                  </a:lnTo>
                  <a:lnTo>
                    <a:pt x="404869" y="320101"/>
                  </a:lnTo>
                  <a:lnTo>
                    <a:pt x="408432" y="321563"/>
                  </a:lnTo>
                  <a:lnTo>
                    <a:pt x="416052" y="321563"/>
                  </a:lnTo>
                  <a:lnTo>
                    <a:pt x="414528" y="330708"/>
                  </a:lnTo>
                  <a:lnTo>
                    <a:pt x="413173" y="342900"/>
                  </a:lnTo>
                  <a:lnTo>
                    <a:pt x="413003" y="342900"/>
                  </a:lnTo>
                  <a:lnTo>
                    <a:pt x="411480" y="356616"/>
                  </a:lnTo>
                  <a:lnTo>
                    <a:pt x="411480" y="370331"/>
                  </a:lnTo>
                  <a:lnTo>
                    <a:pt x="413003" y="382523"/>
                  </a:lnTo>
                  <a:lnTo>
                    <a:pt x="414528" y="396239"/>
                  </a:lnTo>
                  <a:lnTo>
                    <a:pt x="416051" y="408431"/>
                  </a:lnTo>
                  <a:lnTo>
                    <a:pt x="419100" y="422147"/>
                  </a:lnTo>
                  <a:lnTo>
                    <a:pt x="419608" y="422147"/>
                  </a:lnTo>
                  <a:lnTo>
                    <a:pt x="423671" y="434339"/>
                  </a:lnTo>
                  <a:lnTo>
                    <a:pt x="445008" y="483107"/>
                  </a:lnTo>
                  <a:lnTo>
                    <a:pt x="467867" y="518160"/>
                  </a:lnTo>
                  <a:lnTo>
                    <a:pt x="498348" y="551687"/>
                  </a:lnTo>
                  <a:lnTo>
                    <a:pt x="496824" y="551687"/>
                  </a:lnTo>
                  <a:lnTo>
                    <a:pt x="509016" y="563879"/>
                  </a:lnTo>
                  <a:lnTo>
                    <a:pt x="510540" y="563879"/>
                  </a:lnTo>
                  <a:lnTo>
                    <a:pt x="519683" y="573023"/>
                  </a:lnTo>
                  <a:lnTo>
                    <a:pt x="533400" y="583691"/>
                  </a:lnTo>
                  <a:lnTo>
                    <a:pt x="531876" y="583691"/>
                  </a:lnTo>
                  <a:lnTo>
                    <a:pt x="545592" y="594360"/>
                  </a:lnTo>
                  <a:lnTo>
                    <a:pt x="573024" y="612647"/>
                  </a:lnTo>
                  <a:lnTo>
                    <a:pt x="588264" y="621791"/>
                  </a:lnTo>
                  <a:lnTo>
                    <a:pt x="586740" y="621791"/>
                  </a:lnTo>
                  <a:lnTo>
                    <a:pt x="618744" y="638555"/>
                  </a:lnTo>
                  <a:lnTo>
                    <a:pt x="652271" y="653796"/>
                  </a:lnTo>
                  <a:lnTo>
                    <a:pt x="650748" y="653796"/>
                  </a:lnTo>
                  <a:lnTo>
                    <a:pt x="687324" y="669036"/>
                  </a:lnTo>
                  <a:lnTo>
                    <a:pt x="736092" y="684275"/>
                  </a:lnTo>
                  <a:lnTo>
                    <a:pt x="787908" y="697991"/>
                  </a:lnTo>
                  <a:lnTo>
                    <a:pt x="839724" y="707136"/>
                  </a:lnTo>
                  <a:lnTo>
                    <a:pt x="893064" y="711707"/>
                  </a:lnTo>
                  <a:lnTo>
                    <a:pt x="918971" y="714755"/>
                  </a:lnTo>
                  <a:lnTo>
                    <a:pt x="1094740" y="714755"/>
                  </a:lnTo>
                  <a:lnTo>
                    <a:pt x="1077467" y="717804"/>
                  </a:lnTo>
                  <a:lnTo>
                    <a:pt x="1051560" y="720852"/>
                  </a:lnTo>
                  <a:lnTo>
                    <a:pt x="1025651" y="722375"/>
                  </a:lnTo>
                  <a:lnTo>
                    <a:pt x="998219" y="725423"/>
                  </a:lnTo>
                  <a:close/>
                </a:path>
                <a:path w="1511934" h="725805">
                  <a:moveTo>
                    <a:pt x="413003" y="344423"/>
                  </a:moveTo>
                  <a:lnTo>
                    <a:pt x="413003" y="342900"/>
                  </a:lnTo>
                  <a:lnTo>
                    <a:pt x="413173" y="342900"/>
                  </a:lnTo>
                  <a:lnTo>
                    <a:pt x="413003" y="344423"/>
                  </a:lnTo>
                  <a:close/>
                </a:path>
                <a:path w="1511934" h="725805">
                  <a:moveTo>
                    <a:pt x="419608" y="422147"/>
                  </a:moveTo>
                  <a:lnTo>
                    <a:pt x="419100" y="422147"/>
                  </a:lnTo>
                  <a:lnTo>
                    <a:pt x="419100" y="420623"/>
                  </a:lnTo>
                  <a:lnTo>
                    <a:pt x="419608" y="422147"/>
                  </a:lnTo>
                  <a:close/>
                </a:path>
                <a:path w="1511934" h="725805">
                  <a:moveTo>
                    <a:pt x="1415796" y="566928"/>
                  </a:moveTo>
                  <a:lnTo>
                    <a:pt x="1400555" y="566928"/>
                  </a:lnTo>
                  <a:lnTo>
                    <a:pt x="1415796" y="551687"/>
                  </a:lnTo>
                  <a:lnTo>
                    <a:pt x="1429512" y="536447"/>
                  </a:lnTo>
                  <a:lnTo>
                    <a:pt x="1443228" y="519683"/>
                  </a:lnTo>
                  <a:lnTo>
                    <a:pt x="1453896" y="502920"/>
                  </a:lnTo>
                  <a:lnTo>
                    <a:pt x="1453896" y="504444"/>
                  </a:lnTo>
                  <a:lnTo>
                    <a:pt x="1467104" y="504444"/>
                  </a:lnTo>
                  <a:lnTo>
                    <a:pt x="1463040" y="510539"/>
                  </a:lnTo>
                  <a:lnTo>
                    <a:pt x="1452371" y="527304"/>
                  </a:lnTo>
                  <a:lnTo>
                    <a:pt x="1438655" y="542544"/>
                  </a:lnTo>
                  <a:lnTo>
                    <a:pt x="1423416" y="559307"/>
                  </a:lnTo>
                  <a:lnTo>
                    <a:pt x="1415796" y="566928"/>
                  </a:lnTo>
                  <a:close/>
                </a:path>
                <a:path w="1511934" h="725805">
                  <a:moveTo>
                    <a:pt x="510540" y="563879"/>
                  </a:moveTo>
                  <a:lnTo>
                    <a:pt x="509016" y="563879"/>
                  </a:lnTo>
                  <a:lnTo>
                    <a:pt x="509016" y="562355"/>
                  </a:lnTo>
                  <a:lnTo>
                    <a:pt x="510540" y="563879"/>
                  </a:lnTo>
                  <a:close/>
                </a:path>
                <a:path w="1511934" h="725805">
                  <a:moveTo>
                    <a:pt x="1252727" y="670560"/>
                  </a:moveTo>
                  <a:lnTo>
                    <a:pt x="1222248" y="670560"/>
                  </a:lnTo>
                  <a:lnTo>
                    <a:pt x="1245108" y="661415"/>
                  </a:lnTo>
                  <a:lnTo>
                    <a:pt x="1266444" y="652271"/>
                  </a:lnTo>
                  <a:lnTo>
                    <a:pt x="1309116" y="630936"/>
                  </a:lnTo>
                  <a:lnTo>
                    <a:pt x="1348740" y="606552"/>
                  </a:lnTo>
                  <a:lnTo>
                    <a:pt x="1347216" y="606552"/>
                  </a:lnTo>
                  <a:lnTo>
                    <a:pt x="1367028" y="594360"/>
                  </a:lnTo>
                  <a:lnTo>
                    <a:pt x="1365503" y="594360"/>
                  </a:lnTo>
                  <a:lnTo>
                    <a:pt x="1383792" y="580644"/>
                  </a:lnTo>
                  <a:lnTo>
                    <a:pt x="1400555" y="565404"/>
                  </a:lnTo>
                  <a:lnTo>
                    <a:pt x="1400555" y="566928"/>
                  </a:lnTo>
                  <a:lnTo>
                    <a:pt x="1415796" y="566928"/>
                  </a:lnTo>
                  <a:lnTo>
                    <a:pt x="1408176" y="574547"/>
                  </a:lnTo>
                  <a:lnTo>
                    <a:pt x="1373124" y="603504"/>
                  </a:lnTo>
                  <a:lnTo>
                    <a:pt x="1335024" y="627887"/>
                  </a:lnTo>
                  <a:lnTo>
                    <a:pt x="1313687" y="640079"/>
                  </a:lnTo>
                  <a:lnTo>
                    <a:pt x="1293876" y="652271"/>
                  </a:lnTo>
                  <a:lnTo>
                    <a:pt x="1271016" y="661415"/>
                  </a:lnTo>
                  <a:lnTo>
                    <a:pt x="1252727" y="670560"/>
                  </a:lnTo>
                  <a:close/>
                </a:path>
                <a:path w="1511934" h="725805">
                  <a:moveTo>
                    <a:pt x="1094740" y="714755"/>
                  </a:moveTo>
                  <a:lnTo>
                    <a:pt x="972312" y="714755"/>
                  </a:lnTo>
                  <a:lnTo>
                    <a:pt x="1050035" y="710183"/>
                  </a:lnTo>
                  <a:lnTo>
                    <a:pt x="1075944" y="705612"/>
                  </a:lnTo>
                  <a:lnTo>
                    <a:pt x="1101851" y="702563"/>
                  </a:lnTo>
                  <a:lnTo>
                    <a:pt x="1100328" y="702563"/>
                  </a:lnTo>
                  <a:lnTo>
                    <a:pt x="1126235" y="696468"/>
                  </a:lnTo>
                  <a:lnTo>
                    <a:pt x="1150619" y="691896"/>
                  </a:lnTo>
                  <a:lnTo>
                    <a:pt x="1175003" y="684275"/>
                  </a:lnTo>
                  <a:lnTo>
                    <a:pt x="1199387" y="678179"/>
                  </a:lnTo>
                  <a:lnTo>
                    <a:pt x="1222248" y="669036"/>
                  </a:lnTo>
                  <a:lnTo>
                    <a:pt x="1222248" y="670560"/>
                  </a:lnTo>
                  <a:lnTo>
                    <a:pt x="1252727" y="670560"/>
                  </a:lnTo>
                  <a:lnTo>
                    <a:pt x="1249680" y="672083"/>
                  </a:lnTo>
                  <a:lnTo>
                    <a:pt x="1225296" y="679704"/>
                  </a:lnTo>
                  <a:lnTo>
                    <a:pt x="1202435" y="688847"/>
                  </a:lnTo>
                  <a:lnTo>
                    <a:pt x="1178051" y="694944"/>
                  </a:lnTo>
                  <a:lnTo>
                    <a:pt x="1153667" y="702563"/>
                  </a:lnTo>
                  <a:lnTo>
                    <a:pt x="1129284" y="708660"/>
                  </a:lnTo>
                  <a:lnTo>
                    <a:pt x="1094740" y="714755"/>
                  </a:lnTo>
                  <a:close/>
                </a:path>
              </a:pathLst>
            </a:custGeom>
            <a:solidFill>
              <a:srgbClr val="417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07E78DF9-6B25-BC4C-87FC-F390FE5E9B17}"/>
                </a:ext>
              </a:extLst>
            </p:cNvPr>
            <p:cNvSpPr/>
            <p:nvPr/>
          </p:nvSpPr>
          <p:spPr>
            <a:xfrm>
              <a:off x="1798319" y="4831080"/>
              <a:ext cx="525780" cy="128270"/>
            </a:xfrm>
            <a:custGeom>
              <a:avLst/>
              <a:gdLst/>
              <a:ahLst/>
              <a:cxnLst/>
              <a:rect l="l" t="t" r="r" b="b"/>
              <a:pathLst>
                <a:path w="525780" h="128270">
                  <a:moveTo>
                    <a:pt x="3048" y="128016"/>
                  </a:moveTo>
                  <a:lnTo>
                    <a:pt x="0" y="111252"/>
                  </a:lnTo>
                  <a:lnTo>
                    <a:pt x="64008" y="97536"/>
                  </a:lnTo>
                  <a:lnTo>
                    <a:pt x="68580" y="114300"/>
                  </a:lnTo>
                  <a:lnTo>
                    <a:pt x="3048" y="128016"/>
                  </a:lnTo>
                  <a:close/>
                </a:path>
                <a:path w="525780" h="128270">
                  <a:moveTo>
                    <a:pt x="117348" y="103632"/>
                  </a:moveTo>
                  <a:lnTo>
                    <a:pt x="114300" y="86868"/>
                  </a:lnTo>
                  <a:lnTo>
                    <a:pt x="178308" y="73152"/>
                  </a:lnTo>
                  <a:lnTo>
                    <a:pt x="182879" y="89916"/>
                  </a:lnTo>
                  <a:lnTo>
                    <a:pt x="117348" y="103632"/>
                  </a:lnTo>
                  <a:close/>
                </a:path>
                <a:path w="525780" h="128270">
                  <a:moveTo>
                    <a:pt x="231648" y="79248"/>
                  </a:moveTo>
                  <a:lnTo>
                    <a:pt x="228600" y="62484"/>
                  </a:lnTo>
                  <a:lnTo>
                    <a:pt x="294131" y="48768"/>
                  </a:lnTo>
                  <a:lnTo>
                    <a:pt x="297179" y="65532"/>
                  </a:lnTo>
                  <a:lnTo>
                    <a:pt x="231648" y="79248"/>
                  </a:lnTo>
                  <a:close/>
                </a:path>
                <a:path w="525780" h="128270">
                  <a:moveTo>
                    <a:pt x="345948" y="54864"/>
                  </a:moveTo>
                  <a:lnTo>
                    <a:pt x="342900" y="39624"/>
                  </a:lnTo>
                  <a:lnTo>
                    <a:pt x="408432" y="24384"/>
                  </a:lnTo>
                  <a:lnTo>
                    <a:pt x="411480" y="41148"/>
                  </a:lnTo>
                  <a:lnTo>
                    <a:pt x="345948" y="54864"/>
                  </a:lnTo>
                  <a:close/>
                </a:path>
                <a:path w="525780" h="128270">
                  <a:moveTo>
                    <a:pt x="460248" y="30480"/>
                  </a:moveTo>
                  <a:lnTo>
                    <a:pt x="457200" y="15240"/>
                  </a:lnTo>
                  <a:lnTo>
                    <a:pt x="522732" y="0"/>
                  </a:lnTo>
                  <a:lnTo>
                    <a:pt x="525780" y="16764"/>
                  </a:lnTo>
                  <a:lnTo>
                    <a:pt x="460248" y="30480"/>
                  </a:lnTo>
                  <a:close/>
                </a:path>
              </a:pathLst>
            </a:custGeom>
            <a:solidFill>
              <a:srgbClr val="70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727A0C6C-D6DB-414D-9665-366A817A50B9}"/>
                </a:ext>
              </a:extLst>
            </p:cNvPr>
            <p:cNvSpPr/>
            <p:nvPr/>
          </p:nvSpPr>
          <p:spPr>
            <a:xfrm>
              <a:off x="2369819" y="4710683"/>
              <a:ext cx="525780" cy="127000"/>
            </a:xfrm>
            <a:custGeom>
              <a:avLst/>
              <a:gdLst/>
              <a:ahLst/>
              <a:cxnLst/>
              <a:rect l="l" t="t" r="r" b="b"/>
              <a:pathLst>
                <a:path w="525780" h="127000">
                  <a:moveTo>
                    <a:pt x="3048" y="126492"/>
                  </a:moveTo>
                  <a:lnTo>
                    <a:pt x="0" y="111252"/>
                  </a:lnTo>
                  <a:lnTo>
                    <a:pt x="65532" y="97536"/>
                  </a:lnTo>
                  <a:lnTo>
                    <a:pt x="68580" y="112776"/>
                  </a:lnTo>
                  <a:lnTo>
                    <a:pt x="3048" y="126492"/>
                  </a:lnTo>
                  <a:close/>
                </a:path>
                <a:path w="525780" h="127000">
                  <a:moveTo>
                    <a:pt x="117348" y="102108"/>
                  </a:moveTo>
                  <a:lnTo>
                    <a:pt x="114300" y="86868"/>
                  </a:lnTo>
                  <a:lnTo>
                    <a:pt x="179831" y="73152"/>
                  </a:lnTo>
                  <a:lnTo>
                    <a:pt x="182879" y="88392"/>
                  </a:lnTo>
                  <a:lnTo>
                    <a:pt x="117348" y="102108"/>
                  </a:lnTo>
                  <a:close/>
                </a:path>
                <a:path w="525780" h="127000">
                  <a:moveTo>
                    <a:pt x="231648" y="77724"/>
                  </a:moveTo>
                  <a:lnTo>
                    <a:pt x="228600" y="62484"/>
                  </a:lnTo>
                  <a:lnTo>
                    <a:pt x="294131" y="48768"/>
                  </a:lnTo>
                  <a:lnTo>
                    <a:pt x="297179" y="64008"/>
                  </a:lnTo>
                  <a:lnTo>
                    <a:pt x="231648" y="77724"/>
                  </a:lnTo>
                  <a:close/>
                </a:path>
                <a:path w="525780" h="127000">
                  <a:moveTo>
                    <a:pt x="345948" y="54864"/>
                  </a:moveTo>
                  <a:lnTo>
                    <a:pt x="342900" y="38100"/>
                  </a:lnTo>
                  <a:lnTo>
                    <a:pt x="408432" y="24384"/>
                  </a:lnTo>
                  <a:lnTo>
                    <a:pt x="411480" y="39624"/>
                  </a:lnTo>
                  <a:lnTo>
                    <a:pt x="345948" y="54864"/>
                  </a:lnTo>
                  <a:close/>
                </a:path>
                <a:path w="525780" h="127000">
                  <a:moveTo>
                    <a:pt x="460248" y="30480"/>
                  </a:moveTo>
                  <a:lnTo>
                    <a:pt x="457200" y="13716"/>
                  </a:lnTo>
                  <a:lnTo>
                    <a:pt x="522732" y="0"/>
                  </a:lnTo>
                  <a:lnTo>
                    <a:pt x="525780" y="15240"/>
                  </a:lnTo>
                  <a:lnTo>
                    <a:pt x="460248" y="30480"/>
                  </a:lnTo>
                  <a:close/>
                </a:path>
              </a:pathLst>
            </a:custGeom>
            <a:solidFill>
              <a:srgbClr val="70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B8ADD829-A860-474A-B9FF-7FDEFA838C4A}"/>
                </a:ext>
              </a:extLst>
            </p:cNvPr>
            <p:cNvSpPr/>
            <p:nvPr/>
          </p:nvSpPr>
          <p:spPr>
            <a:xfrm>
              <a:off x="2941319" y="4588764"/>
              <a:ext cx="527685" cy="128270"/>
            </a:xfrm>
            <a:custGeom>
              <a:avLst/>
              <a:gdLst/>
              <a:ahLst/>
              <a:cxnLst/>
              <a:rect l="l" t="t" r="r" b="b"/>
              <a:pathLst>
                <a:path w="527685" h="128270">
                  <a:moveTo>
                    <a:pt x="3048" y="128016"/>
                  </a:moveTo>
                  <a:lnTo>
                    <a:pt x="0" y="111252"/>
                  </a:lnTo>
                  <a:lnTo>
                    <a:pt x="65532" y="97536"/>
                  </a:lnTo>
                  <a:lnTo>
                    <a:pt x="68580" y="114300"/>
                  </a:lnTo>
                  <a:lnTo>
                    <a:pt x="3048" y="128016"/>
                  </a:lnTo>
                  <a:close/>
                </a:path>
                <a:path w="527685" h="128270">
                  <a:moveTo>
                    <a:pt x="117348" y="103632"/>
                  </a:moveTo>
                  <a:lnTo>
                    <a:pt x="114300" y="86868"/>
                  </a:lnTo>
                  <a:lnTo>
                    <a:pt x="179831" y="73152"/>
                  </a:lnTo>
                  <a:lnTo>
                    <a:pt x="182879" y="89916"/>
                  </a:lnTo>
                  <a:lnTo>
                    <a:pt x="117348" y="103632"/>
                  </a:lnTo>
                  <a:close/>
                </a:path>
                <a:path w="527685" h="128270">
                  <a:moveTo>
                    <a:pt x="233172" y="79248"/>
                  </a:moveTo>
                  <a:lnTo>
                    <a:pt x="228600" y="62484"/>
                  </a:lnTo>
                  <a:lnTo>
                    <a:pt x="294131" y="48768"/>
                  </a:lnTo>
                  <a:lnTo>
                    <a:pt x="297179" y="65532"/>
                  </a:lnTo>
                  <a:lnTo>
                    <a:pt x="233172" y="79248"/>
                  </a:lnTo>
                  <a:close/>
                </a:path>
                <a:path w="527685" h="128270">
                  <a:moveTo>
                    <a:pt x="347472" y="54864"/>
                  </a:moveTo>
                  <a:lnTo>
                    <a:pt x="342900" y="38100"/>
                  </a:lnTo>
                  <a:lnTo>
                    <a:pt x="408432" y="24384"/>
                  </a:lnTo>
                  <a:lnTo>
                    <a:pt x="411480" y="41148"/>
                  </a:lnTo>
                  <a:lnTo>
                    <a:pt x="347472" y="54864"/>
                  </a:lnTo>
                  <a:close/>
                </a:path>
                <a:path w="527685" h="128270">
                  <a:moveTo>
                    <a:pt x="461772" y="30480"/>
                  </a:moveTo>
                  <a:lnTo>
                    <a:pt x="457200" y="13716"/>
                  </a:lnTo>
                  <a:lnTo>
                    <a:pt x="522732" y="0"/>
                  </a:lnTo>
                  <a:lnTo>
                    <a:pt x="527304" y="16764"/>
                  </a:lnTo>
                  <a:lnTo>
                    <a:pt x="461772" y="30480"/>
                  </a:lnTo>
                  <a:close/>
                </a:path>
              </a:pathLst>
            </a:custGeom>
            <a:solidFill>
              <a:srgbClr val="70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AA4DE43A-7C69-9F45-8452-5892FAAF94D4}"/>
                </a:ext>
              </a:extLst>
            </p:cNvPr>
            <p:cNvSpPr/>
            <p:nvPr/>
          </p:nvSpPr>
          <p:spPr>
            <a:xfrm>
              <a:off x="3512820" y="4466844"/>
              <a:ext cx="527685" cy="128270"/>
            </a:xfrm>
            <a:custGeom>
              <a:avLst/>
              <a:gdLst/>
              <a:ahLst/>
              <a:cxnLst/>
              <a:rect l="l" t="t" r="r" b="b"/>
              <a:pathLst>
                <a:path w="527685" h="128270">
                  <a:moveTo>
                    <a:pt x="4572" y="128016"/>
                  </a:moveTo>
                  <a:lnTo>
                    <a:pt x="0" y="111252"/>
                  </a:lnTo>
                  <a:lnTo>
                    <a:pt x="65532" y="97536"/>
                  </a:lnTo>
                  <a:lnTo>
                    <a:pt x="70104" y="114300"/>
                  </a:lnTo>
                  <a:lnTo>
                    <a:pt x="4572" y="128016"/>
                  </a:lnTo>
                  <a:close/>
                </a:path>
                <a:path w="527685" h="128270">
                  <a:moveTo>
                    <a:pt x="118872" y="103632"/>
                  </a:moveTo>
                  <a:lnTo>
                    <a:pt x="114300" y="86868"/>
                  </a:lnTo>
                  <a:lnTo>
                    <a:pt x="179832" y="73152"/>
                  </a:lnTo>
                  <a:lnTo>
                    <a:pt x="184403" y="89916"/>
                  </a:lnTo>
                  <a:lnTo>
                    <a:pt x="118872" y="103632"/>
                  </a:lnTo>
                  <a:close/>
                </a:path>
                <a:path w="527685" h="128270">
                  <a:moveTo>
                    <a:pt x="233172" y="79248"/>
                  </a:moveTo>
                  <a:lnTo>
                    <a:pt x="230124" y="62484"/>
                  </a:lnTo>
                  <a:lnTo>
                    <a:pt x="294132" y="48768"/>
                  </a:lnTo>
                  <a:lnTo>
                    <a:pt x="298703" y="65532"/>
                  </a:lnTo>
                  <a:lnTo>
                    <a:pt x="233172" y="79248"/>
                  </a:lnTo>
                  <a:close/>
                </a:path>
                <a:path w="527685" h="128270">
                  <a:moveTo>
                    <a:pt x="347472" y="54864"/>
                  </a:moveTo>
                  <a:lnTo>
                    <a:pt x="344424" y="38100"/>
                  </a:lnTo>
                  <a:lnTo>
                    <a:pt x="409956" y="24384"/>
                  </a:lnTo>
                  <a:lnTo>
                    <a:pt x="413004" y="41148"/>
                  </a:lnTo>
                  <a:lnTo>
                    <a:pt x="347472" y="54864"/>
                  </a:lnTo>
                  <a:close/>
                </a:path>
                <a:path w="527685" h="128270">
                  <a:moveTo>
                    <a:pt x="461772" y="30480"/>
                  </a:moveTo>
                  <a:lnTo>
                    <a:pt x="458724" y="15240"/>
                  </a:lnTo>
                  <a:lnTo>
                    <a:pt x="524256" y="0"/>
                  </a:lnTo>
                  <a:lnTo>
                    <a:pt x="527304" y="16764"/>
                  </a:lnTo>
                  <a:lnTo>
                    <a:pt x="461772" y="30480"/>
                  </a:lnTo>
                  <a:close/>
                </a:path>
              </a:pathLst>
            </a:custGeom>
            <a:solidFill>
              <a:srgbClr val="70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7C91CEFB-93A6-D646-A35F-A80B7F52A5D2}"/>
                </a:ext>
              </a:extLst>
            </p:cNvPr>
            <p:cNvSpPr/>
            <p:nvPr/>
          </p:nvSpPr>
          <p:spPr>
            <a:xfrm>
              <a:off x="4085844" y="4346447"/>
              <a:ext cx="525780" cy="127000"/>
            </a:xfrm>
            <a:custGeom>
              <a:avLst/>
              <a:gdLst/>
              <a:ahLst/>
              <a:cxnLst/>
              <a:rect l="l" t="t" r="r" b="b"/>
              <a:pathLst>
                <a:path w="525779" h="127000">
                  <a:moveTo>
                    <a:pt x="3048" y="126492"/>
                  </a:moveTo>
                  <a:lnTo>
                    <a:pt x="0" y="111252"/>
                  </a:lnTo>
                  <a:lnTo>
                    <a:pt x="65532" y="96012"/>
                  </a:lnTo>
                  <a:lnTo>
                    <a:pt x="68580" y="112776"/>
                  </a:lnTo>
                  <a:lnTo>
                    <a:pt x="3048" y="126492"/>
                  </a:lnTo>
                  <a:close/>
                </a:path>
                <a:path w="525779" h="127000">
                  <a:moveTo>
                    <a:pt x="117348" y="102108"/>
                  </a:moveTo>
                  <a:lnTo>
                    <a:pt x="114300" y="86868"/>
                  </a:lnTo>
                  <a:lnTo>
                    <a:pt x="179831" y="73152"/>
                  </a:lnTo>
                  <a:lnTo>
                    <a:pt x="182879" y="88392"/>
                  </a:lnTo>
                  <a:lnTo>
                    <a:pt x="117348" y="102108"/>
                  </a:lnTo>
                  <a:close/>
                </a:path>
                <a:path w="525779" h="127000">
                  <a:moveTo>
                    <a:pt x="231648" y="77724"/>
                  </a:moveTo>
                  <a:lnTo>
                    <a:pt x="228600" y="62484"/>
                  </a:lnTo>
                  <a:lnTo>
                    <a:pt x="294131" y="48768"/>
                  </a:lnTo>
                  <a:lnTo>
                    <a:pt x="297179" y="64008"/>
                  </a:lnTo>
                  <a:lnTo>
                    <a:pt x="231648" y="77724"/>
                  </a:lnTo>
                  <a:close/>
                </a:path>
                <a:path w="525779" h="127000">
                  <a:moveTo>
                    <a:pt x="345948" y="53340"/>
                  </a:moveTo>
                  <a:lnTo>
                    <a:pt x="342900" y="38100"/>
                  </a:lnTo>
                  <a:lnTo>
                    <a:pt x="408432" y="24384"/>
                  </a:lnTo>
                  <a:lnTo>
                    <a:pt x="411480" y="39624"/>
                  </a:lnTo>
                  <a:lnTo>
                    <a:pt x="345948" y="53340"/>
                  </a:lnTo>
                  <a:close/>
                </a:path>
                <a:path w="525779" h="127000">
                  <a:moveTo>
                    <a:pt x="460248" y="30480"/>
                  </a:moveTo>
                  <a:lnTo>
                    <a:pt x="457200" y="13716"/>
                  </a:lnTo>
                  <a:lnTo>
                    <a:pt x="522732" y="0"/>
                  </a:lnTo>
                  <a:lnTo>
                    <a:pt x="525780" y="15240"/>
                  </a:lnTo>
                  <a:lnTo>
                    <a:pt x="460248" y="30480"/>
                  </a:lnTo>
                  <a:close/>
                </a:path>
              </a:pathLst>
            </a:custGeom>
            <a:solidFill>
              <a:srgbClr val="70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F2A8F7F1-3B21-C640-AE9E-61F53DB7E0A1}"/>
                </a:ext>
              </a:extLst>
            </p:cNvPr>
            <p:cNvSpPr/>
            <p:nvPr/>
          </p:nvSpPr>
          <p:spPr>
            <a:xfrm>
              <a:off x="4657344" y="4224527"/>
              <a:ext cx="525780" cy="128270"/>
            </a:xfrm>
            <a:custGeom>
              <a:avLst/>
              <a:gdLst/>
              <a:ahLst/>
              <a:cxnLst/>
              <a:rect l="l" t="t" r="r" b="b"/>
              <a:pathLst>
                <a:path w="525779" h="128270">
                  <a:moveTo>
                    <a:pt x="3048" y="128016"/>
                  </a:moveTo>
                  <a:lnTo>
                    <a:pt x="0" y="111252"/>
                  </a:lnTo>
                  <a:lnTo>
                    <a:pt x="65532" y="97536"/>
                  </a:lnTo>
                  <a:lnTo>
                    <a:pt x="68580" y="112776"/>
                  </a:lnTo>
                  <a:lnTo>
                    <a:pt x="3048" y="128016"/>
                  </a:lnTo>
                  <a:close/>
                </a:path>
                <a:path w="525779" h="128270">
                  <a:moveTo>
                    <a:pt x="117348" y="103632"/>
                  </a:moveTo>
                  <a:lnTo>
                    <a:pt x="114300" y="86868"/>
                  </a:lnTo>
                  <a:lnTo>
                    <a:pt x="179831" y="73152"/>
                  </a:lnTo>
                  <a:lnTo>
                    <a:pt x="182879" y="89916"/>
                  </a:lnTo>
                  <a:lnTo>
                    <a:pt x="117348" y="103632"/>
                  </a:lnTo>
                  <a:close/>
                </a:path>
                <a:path w="525779" h="128270">
                  <a:moveTo>
                    <a:pt x="231648" y="79248"/>
                  </a:moveTo>
                  <a:lnTo>
                    <a:pt x="228600" y="62484"/>
                  </a:lnTo>
                  <a:lnTo>
                    <a:pt x="294131" y="48768"/>
                  </a:lnTo>
                  <a:lnTo>
                    <a:pt x="297179" y="65532"/>
                  </a:lnTo>
                  <a:lnTo>
                    <a:pt x="231648" y="79248"/>
                  </a:lnTo>
                  <a:close/>
                </a:path>
                <a:path w="525779" h="128270">
                  <a:moveTo>
                    <a:pt x="345948" y="54864"/>
                  </a:moveTo>
                  <a:lnTo>
                    <a:pt x="342900" y="38100"/>
                  </a:lnTo>
                  <a:lnTo>
                    <a:pt x="408432" y="24384"/>
                  </a:lnTo>
                  <a:lnTo>
                    <a:pt x="411480" y="41148"/>
                  </a:lnTo>
                  <a:lnTo>
                    <a:pt x="345948" y="54864"/>
                  </a:lnTo>
                  <a:close/>
                </a:path>
                <a:path w="525779" h="128270">
                  <a:moveTo>
                    <a:pt x="461772" y="30480"/>
                  </a:moveTo>
                  <a:lnTo>
                    <a:pt x="457200" y="13716"/>
                  </a:lnTo>
                  <a:lnTo>
                    <a:pt x="522732" y="0"/>
                  </a:lnTo>
                  <a:lnTo>
                    <a:pt x="525780" y="16764"/>
                  </a:lnTo>
                  <a:lnTo>
                    <a:pt x="461772" y="30480"/>
                  </a:lnTo>
                  <a:close/>
                </a:path>
              </a:pathLst>
            </a:custGeom>
            <a:solidFill>
              <a:srgbClr val="70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2">
              <a:extLst>
                <a:ext uri="{FF2B5EF4-FFF2-40B4-BE49-F238E27FC236}">
                  <a16:creationId xmlns:a16="http://schemas.microsoft.com/office/drawing/2014/main" id="{65C407CF-7B0F-2145-BC4B-275235EB8FEE}"/>
                </a:ext>
              </a:extLst>
            </p:cNvPr>
            <p:cNvSpPr/>
            <p:nvPr/>
          </p:nvSpPr>
          <p:spPr>
            <a:xfrm>
              <a:off x="5228844" y="4102608"/>
              <a:ext cx="527685" cy="128270"/>
            </a:xfrm>
            <a:custGeom>
              <a:avLst/>
              <a:gdLst/>
              <a:ahLst/>
              <a:cxnLst/>
              <a:rect l="l" t="t" r="r" b="b"/>
              <a:pathLst>
                <a:path w="527685" h="128270">
                  <a:moveTo>
                    <a:pt x="4572" y="128016"/>
                  </a:moveTo>
                  <a:lnTo>
                    <a:pt x="0" y="111252"/>
                  </a:lnTo>
                  <a:lnTo>
                    <a:pt x="65532" y="97536"/>
                  </a:lnTo>
                  <a:lnTo>
                    <a:pt x="68580" y="114300"/>
                  </a:lnTo>
                  <a:lnTo>
                    <a:pt x="4572" y="128016"/>
                  </a:lnTo>
                  <a:close/>
                </a:path>
                <a:path w="527685" h="128270">
                  <a:moveTo>
                    <a:pt x="118872" y="103632"/>
                  </a:moveTo>
                  <a:lnTo>
                    <a:pt x="114300" y="86868"/>
                  </a:lnTo>
                  <a:lnTo>
                    <a:pt x="179832" y="73152"/>
                  </a:lnTo>
                  <a:lnTo>
                    <a:pt x="184403" y="89916"/>
                  </a:lnTo>
                  <a:lnTo>
                    <a:pt x="118872" y="103632"/>
                  </a:lnTo>
                  <a:close/>
                </a:path>
                <a:path w="527685" h="128270">
                  <a:moveTo>
                    <a:pt x="233172" y="79248"/>
                  </a:moveTo>
                  <a:lnTo>
                    <a:pt x="228600" y="62484"/>
                  </a:lnTo>
                  <a:lnTo>
                    <a:pt x="294132" y="48768"/>
                  </a:lnTo>
                  <a:lnTo>
                    <a:pt x="298703" y="65532"/>
                  </a:lnTo>
                  <a:lnTo>
                    <a:pt x="233172" y="79248"/>
                  </a:lnTo>
                  <a:close/>
                </a:path>
                <a:path w="527685" h="128270">
                  <a:moveTo>
                    <a:pt x="347472" y="54864"/>
                  </a:moveTo>
                  <a:lnTo>
                    <a:pt x="344424" y="38100"/>
                  </a:lnTo>
                  <a:lnTo>
                    <a:pt x="408432" y="24384"/>
                  </a:lnTo>
                  <a:lnTo>
                    <a:pt x="413004" y="41148"/>
                  </a:lnTo>
                  <a:lnTo>
                    <a:pt x="347472" y="54864"/>
                  </a:lnTo>
                  <a:close/>
                </a:path>
                <a:path w="527685" h="128270">
                  <a:moveTo>
                    <a:pt x="461772" y="30480"/>
                  </a:moveTo>
                  <a:lnTo>
                    <a:pt x="458724" y="13716"/>
                  </a:lnTo>
                  <a:lnTo>
                    <a:pt x="522732" y="0"/>
                  </a:lnTo>
                  <a:lnTo>
                    <a:pt x="527304" y="16764"/>
                  </a:lnTo>
                  <a:lnTo>
                    <a:pt x="461772" y="30480"/>
                  </a:lnTo>
                  <a:close/>
                </a:path>
              </a:pathLst>
            </a:custGeom>
            <a:solidFill>
              <a:srgbClr val="70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3">
              <a:extLst>
                <a:ext uri="{FF2B5EF4-FFF2-40B4-BE49-F238E27FC236}">
                  <a16:creationId xmlns:a16="http://schemas.microsoft.com/office/drawing/2014/main" id="{77EB0A8B-749B-1540-8FA8-488F8C8AD053}"/>
                </a:ext>
              </a:extLst>
            </p:cNvPr>
            <p:cNvSpPr/>
            <p:nvPr/>
          </p:nvSpPr>
          <p:spPr>
            <a:xfrm>
              <a:off x="5801867" y="3912107"/>
              <a:ext cx="852169" cy="196850"/>
            </a:xfrm>
            <a:custGeom>
              <a:avLst/>
              <a:gdLst/>
              <a:ahLst/>
              <a:cxnLst/>
              <a:rect l="l" t="t" r="r" b="b"/>
              <a:pathLst>
                <a:path w="852170" h="196850">
                  <a:moveTo>
                    <a:pt x="3048" y="196595"/>
                  </a:moveTo>
                  <a:lnTo>
                    <a:pt x="0" y="179831"/>
                  </a:lnTo>
                  <a:lnTo>
                    <a:pt x="65532" y="166115"/>
                  </a:lnTo>
                  <a:lnTo>
                    <a:pt x="68580" y="182879"/>
                  </a:lnTo>
                  <a:lnTo>
                    <a:pt x="3048" y="196595"/>
                  </a:lnTo>
                  <a:close/>
                </a:path>
                <a:path w="852170" h="196850">
                  <a:moveTo>
                    <a:pt x="117348" y="172211"/>
                  </a:moveTo>
                  <a:lnTo>
                    <a:pt x="114300" y="156971"/>
                  </a:lnTo>
                  <a:lnTo>
                    <a:pt x="179831" y="141731"/>
                  </a:lnTo>
                  <a:lnTo>
                    <a:pt x="182879" y="158495"/>
                  </a:lnTo>
                  <a:lnTo>
                    <a:pt x="117348" y="172211"/>
                  </a:lnTo>
                  <a:close/>
                </a:path>
                <a:path w="852170" h="196850">
                  <a:moveTo>
                    <a:pt x="231648" y="147827"/>
                  </a:moveTo>
                  <a:lnTo>
                    <a:pt x="228600" y="132587"/>
                  </a:lnTo>
                  <a:lnTo>
                    <a:pt x="294131" y="118871"/>
                  </a:lnTo>
                  <a:lnTo>
                    <a:pt x="297179" y="134111"/>
                  </a:lnTo>
                  <a:lnTo>
                    <a:pt x="231648" y="147827"/>
                  </a:lnTo>
                  <a:close/>
                </a:path>
                <a:path w="852170" h="196850">
                  <a:moveTo>
                    <a:pt x="345948" y="123443"/>
                  </a:moveTo>
                  <a:lnTo>
                    <a:pt x="342900" y="108203"/>
                  </a:lnTo>
                  <a:lnTo>
                    <a:pt x="408432" y="94487"/>
                  </a:lnTo>
                  <a:lnTo>
                    <a:pt x="411480" y="109727"/>
                  </a:lnTo>
                  <a:lnTo>
                    <a:pt x="345948" y="123443"/>
                  </a:lnTo>
                  <a:close/>
                </a:path>
                <a:path w="852170" h="196850">
                  <a:moveTo>
                    <a:pt x="460248" y="99059"/>
                  </a:moveTo>
                  <a:lnTo>
                    <a:pt x="457200" y="83819"/>
                  </a:lnTo>
                  <a:lnTo>
                    <a:pt x="522732" y="70103"/>
                  </a:lnTo>
                  <a:lnTo>
                    <a:pt x="525780" y="85343"/>
                  </a:lnTo>
                  <a:lnTo>
                    <a:pt x="460248" y="99059"/>
                  </a:lnTo>
                  <a:close/>
                </a:path>
                <a:path w="852170" h="196850">
                  <a:moveTo>
                    <a:pt x="574548" y="76199"/>
                  </a:moveTo>
                  <a:lnTo>
                    <a:pt x="571500" y="59435"/>
                  </a:lnTo>
                  <a:lnTo>
                    <a:pt x="637031" y="45719"/>
                  </a:lnTo>
                  <a:lnTo>
                    <a:pt x="640079" y="60959"/>
                  </a:lnTo>
                  <a:lnTo>
                    <a:pt x="574548" y="76199"/>
                  </a:lnTo>
                  <a:close/>
                </a:path>
                <a:path w="852170" h="196850">
                  <a:moveTo>
                    <a:pt x="688848" y="51815"/>
                  </a:moveTo>
                  <a:lnTo>
                    <a:pt x="685800" y="35052"/>
                  </a:lnTo>
                  <a:lnTo>
                    <a:pt x="751332" y="21335"/>
                  </a:lnTo>
                  <a:lnTo>
                    <a:pt x="754379" y="36576"/>
                  </a:lnTo>
                  <a:lnTo>
                    <a:pt x="688848" y="51815"/>
                  </a:lnTo>
                  <a:close/>
                </a:path>
                <a:path w="852170" h="196850">
                  <a:moveTo>
                    <a:pt x="803148" y="27431"/>
                  </a:moveTo>
                  <a:lnTo>
                    <a:pt x="800100" y="10667"/>
                  </a:lnTo>
                  <a:lnTo>
                    <a:pt x="848868" y="0"/>
                  </a:lnTo>
                  <a:lnTo>
                    <a:pt x="851916" y="16764"/>
                  </a:lnTo>
                  <a:lnTo>
                    <a:pt x="803148" y="27431"/>
                  </a:lnTo>
                  <a:close/>
                </a:path>
              </a:pathLst>
            </a:custGeom>
            <a:solidFill>
              <a:srgbClr val="70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4">
              <a:extLst>
                <a:ext uri="{FF2B5EF4-FFF2-40B4-BE49-F238E27FC236}">
                  <a16:creationId xmlns:a16="http://schemas.microsoft.com/office/drawing/2014/main" id="{DC697364-2B24-EE49-A0A0-7C27A30E90C0}"/>
                </a:ext>
              </a:extLst>
            </p:cNvPr>
            <p:cNvSpPr txBox="1"/>
            <p:nvPr/>
          </p:nvSpPr>
          <p:spPr>
            <a:xfrm>
              <a:off x="5128202" y="3922248"/>
              <a:ext cx="568325" cy="267335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30"/>
                </a:spcBef>
              </a:pPr>
              <a:r>
                <a:rPr sz="1550" spc="-180" dirty="0">
                  <a:solidFill>
                    <a:srgbClr val="385623"/>
                  </a:solidFill>
                  <a:latin typeface="Times New Roman"/>
                  <a:cs typeface="Times New Roman"/>
                </a:rPr>
                <a:t>DSL</a:t>
              </a:r>
              <a:r>
                <a:rPr sz="1550" spc="-100" dirty="0">
                  <a:solidFill>
                    <a:srgbClr val="385623"/>
                  </a:solidFill>
                  <a:latin typeface="Times New Roman"/>
                  <a:cs typeface="Times New Roman"/>
                </a:rPr>
                <a:t> Ac</a:t>
              </a:r>
              <a:endParaRPr sz="1550">
                <a:latin typeface="Times New Roman"/>
                <a:cs typeface="Times New Roman"/>
              </a:endParaRPr>
            </a:p>
          </p:txBody>
        </p:sp>
        <p:sp>
          <p:nvSpPr>
            <p:cNvPr id="18" name="object 15">
              <a:extLst>
                <a:ext uri="{FF2B5EF4-FFF2-40B4-BE49-F238E27FC236}">
                  <a16:creationId xmlns:a16="http://schemas.microsoft.com/office/drawing/2014/main" id="{BAD7EAE5-ADD1-EE47-B40A-7AB2CCF4D7F0}"/>
                </a:ext>
              </a:extLst>
            </p:cNvPr>
            <p:cNvSpPr/>
            <p:nvPr/>
          </p:nvSpPr>
          <p:spPr>
            <a:xfrm>
              <a:off x="1812036" y="2049779"/>
              <a:ext cx="7722234" cy="3741420"/>
            </a:xfrm>
            <a:custGeom>
              <a:avLst/>
              <a:gdLst/>
              <a:ahLst/>
              <a:cxnLst/>
              <a:rect l="l" t="t" r="r" b="b"/>
              <a:pathLst>
                <a:path w="7722234" h="3741420">
                  <a:moveTo>
                    <a:pt x="7722107" y="3741419"/>
                  </a:moveTo>
                  <a:lnTo>
                    <a:pt x="0" y="3741419"/>
                  </a:lnTo>
                  <a:lnTo>
                    <a:pt x="0" y="0"/>
                  </a:lnTo>
                  <a:lnTo>
                    <a:pt x="7722107" y="0"/>
                  </a:lnTo>
                  <a:lnTo>
                    <a:pt x="7722107" y="4572"/>
                  </a:lnTo>
                  <a:lnTo>
                    <a:pt x="10668" y="4572"/>
                  </a:lnTo>
                  <a:lnTo>
                    <a:pt x="6096" y="10668"/>
                  </a:lnTo>
                  <a:lnTo>
                    <a:pt x="10668" y="10668"/>
                  </a:lnTo>
                  <a:lnTo>
                    <a:pt x="10668" y="3730752"/>
                  </a:lnTo>
                  <a:lnTo>
                    <a:pt x="6096" y="3730752"/>
                  </a:lnTo>
                  <a:lnTo>
                    <a:pt x="10668" y="3736848"/>
                  </a:lnTo>
                  <a:lnTo>
                    <a:pt x="7722107" y="3736848"/>
                  </a:lnTo>
                  <a:lnTo>
                    <a:pt x="7722107" y="3741419"/>
                  </a:lnTo>
                  <a:close/>
                </a:path>
                <a:path w="7722234" h="3741420">
                  <a:moveTo>
                    <a:pt x="10668" y="10668"/>
                  </a:moveTo>
                  <a:lnTo>
                    <a:pt x="6096" y="10668"/>
                  </a:lnTo>
                  <a:lnTo>
                    <a:pt x="10668" y="4572"/>
                  </a:lnTo>
                  <a:lnTo>
                    <a:pt x="10668" y="10668"/>
                  </a:lnTo>
                  <a:close/>
                </a:path>
                <a:path w="7722234" h="3741420">
                  <a:moveTo>
                    <a:pt x="7711440" y="10668"/>
                  </a:moveTo>
                  <a:lnTo>
                    <a:pt x="10668" y="10668"/>
                  </a:lnTo>
                  <a:lnTo>
                    <a:pt x="10668" y="4572"/>
                  </a:lnTo>
                  <a:lnTo>
                    <a:pt x="7711440" y="4572"/>
                  </a:lnTo>
                  <a:lnTo>
                    <a:pt x="7711440" y="10668"/>
                  </a:lnTo>
                  <a:close/>
                </a:path>
                <a:path w="7722234" h="3741420">
                  <a:moveTo>
                    <a:pt x="7711440" y="3736848"/>
                  </a:moveTo>
                  <a:lnTo>
                    <a:pt x="7711440" y="4572"/>
                  </a:lnTo>
                  <a:lnTo>
                    <a:pt x="7717536" y="10668"/>
                  </a:lnTo>
                  <a:lnTo>
                    <a:pt x="7722107" y="10668"/>
                  </a:lnTo>
                  <a:lnTo>
                    <a:pt x="7722107" y="3730752"/>
                  </a:lnTo>
                  <a:lnTo>
                    <a:pt x="7717536" y="3730752"/>
                  </a:lnTo>
                  <a:lnTo>
                    <a:pt x="7711440" y="3736848"/>
                  </a:lnTo>
                  <a:close/>
                </a:path>
                <a:path w="7722234" h="3741420">
                  <a:moveTo>
                    <a:pt x="7722107" y="10668"/>
                  </a:moveTo>
                  <a:lnTo>
                    <a:pt x="7717536" y="10668"/>
                  </a:lnTo>
                  <a:lnTo>
                    <a:pt x="7711440" y="4572"/>
                  </a:lnTo>
                  <a:lnTo>
                    <a:pt x="7722107" y="4572"/>
                  </a:lnTo>
                  <a:lnTo>
                    <a:pt x="7722107" y="10668"/>
                  </a:lnTo>
                  <a:close/>
                </a:path>
                <a:path w="7722234" h="3741420">
                  <a:moveTo>
                    <a:pt x="10668" y="3736848"/>
                  </a:moveTo>
                  <a:lnTo>
                    <a:pt x="6096" y="3730752"/>
                  </a:lnTo>
                  <a:lnTo>
                    <a:pt x="10668" y="3730752"/>
                  </a:lnTo>
                  <a:lnTo>
                    <a:pt x="10668" y="3736848"/>
                  </a:lnTo>
                  <a:close/>
                </a:path>
                <a:path w="7722234" h="3741420">
                  <a:moveTo>
                    <a:pt x="7711440" y="3736848"/>
                  </a:moveTo>
                  <a:lnTo>
                    <a:pt x="10668" y="3736848"/>
                  </a:lnTo>
                  <a:lnTo>
                    <a:pt x="10668" y="3730752"/>
                  </a:lnTo>
                  <a:lnTo>
                    <a:pt x="7711440" y="3730752"/>
                  </a:lnTo>
                  <a:lnTo>
                    <a:pt x="7711440" y="3736848"/>
                  </a:lnTo>
                  <a:close/>
                </a:path>
                <a:path w="7722234" h="3741420">
                  <a:moveTo>
                    <a:pt x="7722107" y="3736848"/>
                  </a:moveTo>
                  <a:lnTo>
                    <a:pt x="7711440" y="3736848"/>
                  </a:lnTo>
                  <a:lnTo>
                    <a:pt x="7717536" y="3730752"/>
                  </a:lnTo>
                  <a:lnTo>
                    <a:pt x="7722107" y="3730752"/>
                  </a:lnTo>
                  <a:lnTo>
                    <a:pt x="7722107" y="3736848"/>
                  </a:lnTo>
                  <a:close/>
                </a:path>
              </a:pathLst>
            </a:custGeom>
            <a:solidFill>
              <a:srgbClr val="417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6">
              <a:extLst>
                <a:ext uri="{FF2B5EF4-FFF2-40B4-BE49-F238E27FC236}">
                  <a16:creationId xmlns:a16="http://schemas.microsoft.com/office/drawing/2014/main" id="{AD0DBF2E-6A6B-F74C-8B5E-253BBE9611E9}"/>
                </a:ext>
              </a:extLst>
            </p:cNvPr>
            <p:cNvSpPr/>
            <p:nvPr/>
          </p:nvSpPr>
          <p:spPr>
            <a:xfrm>
              <a:off x="3520440" y="3920490"/>
              <a:ext cx="6009640" cy="0"/>
            </a:xfrm>
            <a:custGeom>
              <a:avLst/>
              <a:gdLst/>
              <a:ahLst/>
              <a:cxnLst/>
              <a:rect l="l" t="t" r="r" b="b"/>
              <a:pathLst>
                <a:path w="6009640">
                  <a:moveTo>
                    <a:pt x="0" y="0"/>
                  </a:moveTo>
                  <a:lnTo>
                    <a:pt x="6009131" y="0"/>
                  </a:lnTo>
                </a:path>
              </a:pathLst>
            </a:custGeom>
            <a:ln w="4572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7">
              <a:extLst>
                <a:ext uri="{FF2B5EF4-FFF2-40B4-BE49-F238E27FC236}">
                  <a16:creationId xmlns:a16="http://schemas.microsoft.com/office/drawing/2014/main" id="{BA2CF4D5-DF16-FD40-A530-5D3F01424FE0}"/>
                </a:ext>
              </a:extLst>
            </p:cNvPr>
            <p:cNvSpPr/>
            <p:nvPr/>
          </p:nvSpPr>
          <p:spPr>
            <a:xfrm>
              <a:off x="1818132" y="3920490"/>
              <a:ext cx="424180" cy="0"/>
            </a:xfrm>
            <a:custGeom>
              <a:avLst/>
              <a:gdLst/>
              <a:ahLst/>
              <a:cxnLst/>
              <a:rect l="l" t="t" r="r" b="b"/>
              <a:pathLst>
                <a:path w="424180">
                  <a:moveTo>
                    <a:pt x="0" y="0"/>
                  </a:moveTo>
                  <a:lnTo>
                    <a:pt x="423671" y="0"/>
                  </a:lnTo>
                </a:path>
              </a:pathLst>
            </a:custGeom>
            <a:ln w="4572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8">
              <a:extLst>
                <a:ext uri="{FF2B5EF4-FFF2-40B4-BE49-F238E27FC236}">
                  <a16:creationId xmlns:a16="http://schemas.microsoft.com/office/drawing/2014/main" id="{7814DE41-BB34-7E49-83A6-0E498AD33409}"/>
                </a:ext>
              </a:extLst>
            </p:cNvPr>
            <p:cNvSpPr/>
            <p:nvPr/>
          </p:nvSpPr>
          <p:spPr>
            <a:xfrm>
              <a:off x="1793748" y="4242816"/>
              <a:ext cx="7713345" cy="0"/>
            </a:xfrm>
            <a:custGeom>
              <a:avLst/>
              <a:gdLst/>
              <a:ahLst/>
              <a:cxnLst/>
              <a:rect l="l" t="t" r="r" b="b"/>
              <a:pathLst>
                <a:path w="7713345">
                  <a:moveTo>
                    <a:pt x="0" y="0"/>
                  </a:moveTo>
                  <a:lnTo>
                    <a:pt x="7712964" y="0"/>
                  </a:lnTo>
                </a:path>
              </a:pathLst>
            </a:custGeom>
            <a:ln w="6096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D94163FE-3F9C-384A-9F3D-A8554FBB36AA}"/>
                </a:ext>
              </a:extLst>
            </p:cNvPr>
            <p:cNvSpPr/>
            <p:nvPr/>
          </p:nvSpPr>
          <p:spPr>
            <a:xfrm>
              <a:off x="1818132" y="4555997"/>
              <a:ext cx="7711440" cy="0"/>
            </a:xfrm>
            <a:custGeom>
              <a:avLst/>
              <a:gdLst/>
              <a:ahLst/>
              <a:cxnLst/>
              <a:rect l="l" t="t" r="r" b="b"/>
              <a:pathLst>
                <a:path w="7711440">
                  <a:moveTo>
                    <a:pt x="0" y="0"/>
                  </a:moveTo>
                  <a:lnTo>
                    <a:pt x="7711439" y="0"/>
                  </a:lnTo>
                </a:path>
              </a:pathLst>
            </a:custGeom>
            <a:ln w="4572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0">
              <a:extLst>
                <a:ext uri="{FF2B5EF4-FFF2-40B4-BE49-F238E27FC236}">
                  <a16:creationId xmlns:a16="http://schemas.microsoft.com/office/drawing/2014/main" id="{216C1F0F-2469-194C-94CE-A82421EDB19D}"/>
                </a:ext>
              </a:extLst>
            </p:cNvPr>
            <p:cNvSpPr/>
            <p:nvPr/>
          </p:nvSpPr>
          <p:spPr>
            <a:xfrm>
              <a:off x="9176004" y="4860798"/>
              <a:ext cx="353695" cy="0"/>
            </a:xfrm>
            <a:custGeom>
              <a:avLst/>
              <a:gdLst/>
              <a:ahLst/>
              <a:cxnLst/>
              <a:rect l="l" t="t" r="r" b="b"/>
              <a:pathLst>
                <a:path w="353695">
                  <a:moveTo>
                    <a:pt x="0" y="0"/>
                  </a:moveTo>
                  <a:lnTo>
                    <a:pt x="353567" y="0"/>
                  </a:lnTo>
                </a:path>
              </a:pathLst>
            </a:custGeom>
            <a:ln w="4572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1">
              <a:extLst>
                <a:ext uri="{FF2B5EF4-FFF2-40B4-BE49-F238E27FC236}">
                  <a16:creationId xmlns:a16="http://schemas.microsoft.com/office/drawing/2014/main" id="{F9D82CCA-B426-1B4E-AE93-DCFB34F1776A}"/>
                </a:ext>
              </a:extLst>
            </p:cNvPr>
            <p:cNvSpPr/>
            <p:nvPr/>
          </p:nvSpPr>
          <p:spPr>
            <a:xfrm>
              <a:off x="6263639" y="4860798"/>
              <a:ext cx="922019" cy="0"/>
            </a:xfrm>
            <a:custGeom>
              <a:avLst/>
              <a:gdLst/>
              <a:ahLst/>
              <a:cxnLst/>
              <a:rect l="l" t="t" r="r" b="b"/>
              <a:pathLst>
                <a:path w="922020">
                  <a:moveTo>
                    <a:pt x="0" y="0"/>
                  </a:moveTo>
                  <a:lnTo>
                    <a:pt x="922020" y="0"/>
                  </a:lnTo>
                </a:path>
              </a:pathLst>
            </a:custGeom>
            <a:ln w="4572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2">
              <a:extLst>
                <a:ext uri="{FF2B5EF4-FFF2-40B4-BE49-F238E27FC236}">
                  <a16:creationId xmlns:a16="http://schemas.microsoft.com/office/drawing/2014/main" id="{90105411-5A95-9048-B9D7-404B64756E48}"/>
                </a:ext>
              </a:extLst>
            </p:cNvPr>
            <p:cNvSpPr/>
            <p:nvPr/>
          </p:nvSpPr>
          <p:spPr>
            <a:xfrm>
              <a:off x="1818132" y="4860798"/>
              <a:ext cx="3054350" cy="0"/>
            </a:xfrm>
            <a:custGeom>
              <a:avLst/>
              <a:gdLst/>
              <a:ahLst/>
              <a:cxnLst/>
              <a:rect l="l" t="t" r="r" b="b"/>
              <a:pathLst>
                <a:path w="3054350">
                  <a:moveTo>
                    <a:pt x="0" y="0"/>
                  </a:moveTo>
                  <a:lnTo>
                    <a:pt x="3054095" y="0"/>
                  </a:lnTo>
                </a:path>
              </a:pathLst>
            </a:custGeom>
            <a:ln w="4572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3">
              <a:extLst>
                <a:ext uri="{FF2B5EF4-FFF2-40B4-BE49-F238E27FC236}">
                  <a16:creationId xmlns:a16="http://schemas.microsoft.com/office/drawing/2014/main" id="{F5D851C5-F018-0D42-8B70-25DA9C4E4D57}"/>
                </a:ext>
              </a:extLst>
            </p:cNvPr>
            <p:cNvSpPr/>
            <p:nvPr/>
          </p:nvSpPr>
          <p:spPr>
            <a:xfrm>
              <a:off x="9176004" y="5183124"/>
              <a:ext cx="353695" cy="0"/>
            </a:xfrm>
            <a:custGeom>
              <a:avLst/>
              <a:gdLst/>
              <a:ahLst/>
              <a:cxnLst/>
              <a:rect l="l" t="t" r="r" b="b"/>
              <a:pathLst>
                <a:path w="353695">
                  <a:moveTo>
                    <a:pt x="0" y="0"/>
                  </a:moveTo>
                  <a:lnTo>
                    <a:pt x="353567" y="0"/>
                  </a:lnTo>
                </a:path>
              </a:pathLst>
            </a:custGeom>
            <a:ln w="6095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4">
              <a:extLst>
                <a:ext uri="{FF2B5EF4-FFF2-40B4-BE49-F238E27FC236}">
                  <a16:creationId xmlns:a16="http://schemas.microsoft.com/office/drawing/2014/main" id="{A6F43E5C-B96F-A24A-A84D-139FAAFB65F0}"/>
                </a:ext>
              </a:extLst>
            </p:cNvPr>
            <p:cNvSpPr/>
            <p:nvPr/>
          </p:nvSpPr>
          <p:spPr>
            <a:xfrm>
              <a:off x="1818132" y="5183124"/>
              <a:ext cx="5367655" cy="0"/>
            </a:xfrm>
            <a:custGeom>
              <a:avLst/>
              <a:gdLst/>
              <a:ahLst/>
              <a:cxnLst/>
              <a:rect l="l" t="t" r="r" b="b"/>
              <a:pathLst>
                <a:path w="5367655">
                  <a:moveTo>
                    <a:pt x="0" y="0"/>
                  </a:moveTo>
                  <a:lnTo>
                    <a:pt x="5367528" y="0"/>
                  </a:lnTo>
                </a:path>
              </a:pathLst>
            </a:custGeom>
            <a:ln w="6095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5">
              <a:extLst>
                <a:ext uri="{FF2B5EF4-FFF2-40B4-BE49-F238E27FC236}">
                  <a16:creationId xmlns:a16="http://schemas.microsoft.com/office/drawing/2014/main" id="{5DE24954-CFB7-7B43-92ED-183D025A02ED}"/>
                </a:ext>
              </a:extLst>
            </p:cNvPr>
            <p:cNvSpPr/>
            <p:nvPr/>
          </p:nvSpPr>
          <p:spPr>
            <a:xfrm>
              <a:off x="9176004" y="5478780"/>
              <a:ext cx="353695" cy="0"/>
            </a:xfrm>
            <a:custGeom>
              <a:avLst/>
              <a:gdLst/>
              <a:ahLst/>
              <a:cxnLst/>
              <a:rect l="l" t="t" r="r" b="b"/>
              <a:pathLst>
                <a:path w="353695">
                  <a:moveTo>
                    <a:pt x="0" y="0"/>
                  </a:moveTo>
                  <a:lnTo>
                    <a:pt x="353567" y="0"/>
                  </a:lnTo>
                </a:path>
              </a:pathLst>
            </a:custGeom>
            <a:ln w="6096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6">
              <a:extLst>
                <a:ext uri="{FF2B5EF4-FFF2-40B4-BE49-F238E27FC236}">
                  <a16:creationId xmlns:a16="http://schemas.microsoft.com/office/drawing/2014/main" id="{EB353596-D86B-0A47-83F3-53AD2AFD5145}"/>
                </a:ext>
              </a:extLst>
            </p:cNvPr>
            <p:cNvSpPr/>
            <p:nvPr/>
          </p:nvSpPr>
          <p:spPr>
            <a:xfrm>
              <a:off x="1818132" y="5478780"/>
              <a:ext cx="5367655" cy="0"/>
            </a:xfrm>
            <a:custGeom>
              <a:avLst/>
              <a:gdLst/>
              <a:ahLst/>
              <a:cxnLst/>
              <a:rect l="l" t="t" r="r" b="b"/>
              <a:pathLst>
                <a:path w="5367655">
                  <a:moveTo>
                    <a:pt x="0" y="0"/>
                  </a:moveTo>
                  <a:lnTo>
                    <a:pt x="5367528" y="0"/>
                  </a:lnTo>
                </a:path>
              </a:pathLst>
            </a:custGeom>
            <a:ln w="6096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7">
              <a:extLst>
                <a:ext uri="{FF2B5EF4-FFF2-40B4-BE49-F238E27FC236}">
                  <a16:creationId xmlns:a16="http://schemas.microsoft.com/office/drawing/2014/main" id="{240EDDC4-0190-B944-8331-20C67334DBAA}"/>
                </a:ext>
              </a:extLst>
            </p:cNvPr>
            <p:cNvSpPr/>
            <p:nvPr/>
          </p:nvSpPr>
          <p:spPr>
            <a:xfrm>
              <a:off x="5448300" y="2383536"/>
              <a:ext cx="4081779" cy="0"/>
            </a:xfrm>
            <a:custGeom>
              <a:avLst/>
              <a:gdLst/>
              <a:ahLst/>
              <a:cxnLst/>
              <a:rect l="l" t="t" r="r" b="b"/>
              <a:pathLst>
                <a:path w="4081779">
                  <a:moveTo>
                    <a:pt x="0" y="0"/>
                  </a:moveTo>
                  <a:lnTo>
                    <a:pt x="4081271" y="0"/>
                  </a:lnTo>
                </a:path>
              </a:pathLst>
            </a:custGeom>
            <a:ln w="6096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8">
              <a:extLst>
                <a:ext uri="{FF2B5EF4-FFF2-40B4-BE49-F238E27FC236}">
                  <a16:creationId xmlns:a16="http://schemas.microsoft.com/office/drawing/2014/main" id="{CA92CE48-58A0-A84A-BA1D-48DD48789389}"/>
                </a:ext>
              </a:extLst>
            </p:cNvPr>
            <p:cNvSpPr/>
            <p:nvPr/>
          </p:nvSpPr>
          <p:spPr>
            <a:xfrm>
              <a:off x="1818132" y="2383536"/>
              <a:ext cx="2002789" cy="0"/>
            </a:xfrm>
            <a:custGeom>
              <a:avLst/>
              <a:gdLst/>
              <a:ahLst/>
              <a:cxnLst/>
              <a:rect l="l" t="t" r="r" b="b"/>
              <a:pathLst>
                <a:path w="2002789">
                  <a:moveTo>
                    <a:pt x="0" y="0"/>
                  </a:moveTo>
                  <a:lnTo>
                    <a:pt x="2002535" y="0"/>
                  </a:lnTo>
                </a:path>
              </a:pathLst>
            </a:custGeom>
            <a:ln w="6096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9">
              <a:extLst>
                <a:ext uri="{FF2B5EF4-FFF2-40B4-BE49-F238E27FC236}">
                  <a16:creationId xmlns:a16="http://schemas.microsoft.com/office/drawing/2014/main" id="{DFA05068-37F0-4341-8654-97B1B6D75564}"/>
                </a:ext>
              </a:extLst>
            </p:cNvPr>
            <p:cNvSpPr/>
            <p:nvPr/>
          </p:nvSpPr>
          <p:spPr>
            <a:xfrm>
              <a:off x="1818132" y="2696717"/>
              <a:ext cx="7711440" cy="0"/>
            </a:xfrm>
            <a:custGeom>
              <a:avLst/>
              <a:gdLst/>
              <a:ahLst/>
              <a:cxnLst/>
              <a:rect l="l" t="t" r="r" b="b"/>
              <a:pathLst>
                <a:path w="7711440">
                  <a:moveTo>
                    <a:pt x="0" y="0"/>
                  </a:moveTo>
                  <a:lnTo>
                    <a:pt x="7711439" y="0"/>
                  </a:lnTo>
                </a:path>
              </a:pathLst>
            </a:custGeom>
            <a:ln w="4571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0">
              <a:extLst>
                <a:ext uri="{FF2B5EF4-FFF2-40B4-BE49-F238E27FC236}">
                  <a16:creationId xmlns:a16="http://schemas.microsoft.com/office/drawing/2014/main" id="{3801A7A0-C9CD-3841-B0FA-93DE350D0C17}"/>
                </a:ext>
              </a:extLst>
            </p:cNvPr>
            <p:cNvSpPr/>
            <p:nvPr/>
          </p:nvSpPr>
          <p:spPr>
            <a:xfrm>
              <a:off x="1818132" y="3001517"/>
              <a:ext cx="7711440" cy="0"/>
            </a:xfrm>
            <a:custGeom>
              <a:avLst/>
              <a:gdLst/>
              <a:ahLst/>
              <a:cxnLst/>
              <a:rect l="l" t="t" r="r" b="b"/>
              <a:pathLst>
                <a:path w="7711440">
                  <a:moveTo>
                    <a:pt x="0" y="0"/>
                  </a:moveTo>
                  <a:lnTo>
                    <a:pt x="7711439" y="0"/>
                  </a:lnTo>
                </a:path>
              </a:pathLst>
            </a:custGeom>
            <a:ln w="4571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1">
              <a:extLst>
                <a:ext uri="{FF2B5EF4-FFF2-40B4-BE49-F238E27FC236}">
                  <a16:creationId xmlns:a16="http://schemas.microsoft.com/office/drawing/2014/main" id="{566C44B0-08B7-104A-9E06-5E4D9AC706CE}"/>
                </a:ext>
              </a:extLst>
            </p:cNvPr>
            <p:cNvSpPr/>
            <p:nvPr/>
          </p:nvSpPr>
          <p:spPr>
            <a:xfrm>
              <a:off x="5567171" y="3323844"/>
              <a:ext cx="3962400" cy="0"/>
            </a:xfrm>
            <a:custGeom>
              <a:avLst/>
              <a:gdLst/>
              <a:ahLst/>
              <a:cxnLst/>
              <a:rect l="l" t="t" r="r" b="b"/>
              <a:pathLst>
                <a:path w="3962400">
                  <a:moveTo>
                    <a:pt x="0" y="0"/>
                  </a:moveTo>
                  <a:lnTo>
                    <a:pt x="3962400" y="0"/>
                  </a:lnTo>
                </a:path>
              </a:pathLst>
            </a:custGeom>
            <a:ln w="6095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2">
              <a:extLst>
                <a:ext uri="{FF2B5EF4-FFF2-40B4-BE49-F238E27FC236}">
                  <a16:creationId xmlns:a16="http://schemas.microsoft.com/office/drawing/2014/main" id="{AF11B04C-1436-2A4A-A27E-3F1E5D2BEAE5}"/>
                </a:ext>
              </a:extLst>
            </p:cNvPr>
            <p:cNvSpPr/>
            <p:nvPr/>
          </p:nvSpPr>
          <p:spPr>
            <a:xfrm>
              <a:off x="1818132" y="3323844"/>
              <a:ext cx="2399030" cy="0"/>
            </a:xfrm>
            <a:custGeom>
              <a:avLst/>
              <a:gdLst/>
              <a:ahLst/>
              <a:cxnLst/>
              <a:rect l="l" t="t" r="r" b="b"/>
              <a:pathLst>
                <a:path w="2399029">
                  <a:moveTo>
                    <a:pt x="0" y="0"/>
                  </a:moveTo>
                  <a:lnTo>
                    <a:pt x="2398776" y="0"/>
                  </a:lnTo>
                </a:path>
              </a:pathLst>
            </a:custGeom>
            <a:ln w="6095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3">
              <a:extLst>
                <a:ext uri="{FF2B5EF4-FFF2-40B4-BE49-F238E27FC236}">
                  <a16:creationId xmlns:a16="http://schemas.microsoft.com/office/drawing/2014/main" id="{345A7A48-2329-9143-8687-3B33F887D41A}"/>
                </a:ext>
              </a:extLst>
            </p:cNvPr>
            <p:cNvSpPr/>
            <p:nvPr/>
          </p:nvSpPr>
          <p:spPr>
            <a:xfrm>
              <a:off x="1818132" y="3619500"/>
              <a:ext cx="7711440" cy="0"/>
            </a:xfrm>
            <a:custGeom>
              <a:avLst/>
              <a:gdLst/>
              <a:ahLst/>
              <a:cxnLst/>
              <a:rect l="l" t="t" r="r" b="b"/>
              <a:pathLst>
                <a:path w="7711440">
                  <a:moveTo>
                    <a:pt x="0" y="0"/>
                  </a:moveTo>
                  <a:lnTo>
                    <a:pt x="7711439" y="0"/>
                  </a:lnTo>
                </a:path>
              </a:pathLst>
            </a:custGeom>
            <a:ln w="6096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4">
              <a:extLst>
                <a:ext uri="{FF2B5EF4-FFF2-40B4-BE49-F238E27FC236}">
                  <a16:creationId xmlns:a16="http://schemas.microsoft.com/office/drawing/2014/main" id="{6B33668C-1479-4E43-B207-6D7EC67A8021}"/>
                </a:ext>
              </a:extLst>
            </p:cNvPr>
            <p:cNvSpPr/>
            <p:nvPr/>
          </p:nvSpPr>
          <p:spPr>
            <a:xfrm>
              <a:off x="5671566" y="2054351"/>
              <a:ext cx="0" cy="2745105"/>
            </a:xfrm>
            <a:custGeom>
              <a:avLst/>
              <a:gdLst/>
              <a:ahLst/>
              <a:cxnLst/>
              <a:rect l="l" t="t" r="r" b="b"/>
              <a:pathLst>
                <a:path h="2745104">
                  <a:moveTo>
                    <a:pt x="0" y="0"/>
                  </a:moveTo>
                  <a:lnTo>
                    <a:pt x="0" y="2744724"/>
                  </a:lnTo>
                </a:path>
              </a:pathLst>
            </a:custGeom>
            <a:ln w="7620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5">
              <a:extLst>
                <a:ext uri="{FF2B5EF4-FFF2-40B4-BE49-F238E27FC236}">
                  <a16:creationId xmlns:a16="http://schemas.microsoft.com/office/drawing/2014/main" id="{1C777A1E-7A86-BB4A-91EA-CE9183E3D196}"/>
                </a:ext>
              </a:extLst>
            </p:cNvPr>
            <p:cNvSpPr/>
            <p:nvPr/>
          </p:nvSpPr>
          <p:spPr>
            <a:xfrm>
              <a:off x="5671566" y="5123688"/>
              <a:ext cx="0" cy="662940"/>
            </a:xfrm>
            <a:custGeom>
              <a:avLst/>
              <a:gdLst/>
              <a:ahLst/>
              <a:cxnLst/>
              <a:rect l="l" t="t" r="r" b="b"/>
              <a:pathLst>
                <a:path h="662939">
                  <a:moveTo>
                    <a:pt x="0" y="0"/>
                  </a:moveTo>
                  <a:lnTo>
                    <a:pt x="0" y="662940"/>
                  </a:lnTo>
                </a:path>
              </a:pathLst>
            </a:custGeom>
            <a:ln w="7620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6">
              <a:extLst>
                <a:ext uri="{FF2B5EF4-FFF2-40B4-BE49-F238E27FC236}">
                  <a16:creationId xmlns:a16="http://schemas.microsoft.com/office/drawing/2014/main" id="{5A599ED4-0C87-3D4D-B180-8AE1A68B11E5}"/>
                </a:ext>
              </a:extLst>
            </p:cNvPr>
            <p:cNvSpPr/>
            <p:nvPr/>
          </p:nvSpPr>
          <p:spPr>
            <a:xfrm>
              <a:off x="7661909" y="2054351"/>
              <a:ext cx="0" cy="2501265"/>
            </a:xfrm>
            <a:custGeom>
              <a:avLst/>
              <a:gdLst/>
              <a:ahLst/>
              <a:cxnLst/>
              <a:rect l="l" t="t" r="r" b="b"/>
              <a:pathLst>
                <a:path h="2501265">
                  <a:moveTo>
                    <a:pt x="0" y="0"/>
                  </a:moveTo>
                  <a:lnTo>
                    <a:pt x="0" y="2500884"/>
                  </a:lnTo>
                </a:path>
              </a:pathLst>
            </a:custGeom>
            <a:ln w="7619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7">
              <a:extLst>
                <a:ext uri="{FF2B5EF4-FFF2-40B4-BE49-F238E27FC236}">
                  <a16:creationId xmlns:a16="http://schemas.microsoft.com/office/drawing/2014/main" id="{9DAEB489-271D-E24D-9B86-AB85E57CBBD0}"/>
                </a:ext>
              </a:extLst>
            </p:cNvPr>
            <p:cNvSpPr/>
            <p:nvPr/>
          </p:nvSpPr>
          <p:spPr>
            <a:xfrm>
              <a:off x="7661909" y="5483352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29">
                  <a:moveTo>
                    <a:pt x="0" y="0"/>
                  </a:moveTo>
                  <a:lnTo>
                    <a:pt x="0" y="303276"/>
                  </a:lnTo>
                </a:path>
              </a:pathLst>
            </a:custGeom>
            <a:ln w="7619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38">
              <a:extLst>
                <a:ext uri="{FF2B5EF4-FFF2-40B4-BE49-F238E27FC236}">
                  <a16:creationId xmlns:a16="http://schemas.microsoft.com/office/drawing/2014/main" id="{0F83FE56-5C3E-DC42-ABB9-00412471D99B}"/>
                </a:ext>
              </a:extLst>
            </p:cNvPr>
            <p:cNvSpPr/>
            <p:nvPr/>
          </p:nvSpPr>
          <p:spPr>
            <a:xfrm>
              <a:off x="8599170" y="2054351"/>
              <a:ext cx="0" cy="2501265"/>
            </a:xfrm>
            <a:custGeom>
              <a:avLst/>
              <a:gdLst/>
              <a:ahLst/>
              <a:cxnLst/>
              <a:rect l="l" t="t" r="r" b="b"/>
              <a:pathLst>
                <a:path h="2501265">
                  <a:moveTo>
                    <a:pt x="0" y="0"/>
                  </a:moveTo>
                  <a:lnTo>
                    <a:pt x="0" y="2500884"/>
                  </a:lnTo>
                </a:path>
              </a:pathLst>
            </a:custGeom>
            <a:ln w="7619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9">
              <a:extLst>
                <a:ext uri="{FF2B5EF4-FFF2-40B4-BE49-F238E27FC236}">
                  <a16:creationId xmlns:a16="http://schemas.microsoft.com/office/drawing/2014/main" id="{51EFB637-C263-404A-BA5A-E947E2D23788}"/>
                </a:ext>
              </a:extLst>
            </p:cNvPr>
            <p:cNvSpPr/>
            <p:nvPr/>
          </p:nvSpPr>
          <p:spPr>
            <a:xfrm>
              <a:off x="8599170" y="5483352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29">
                  <a:moveTo>
                    <a:pt x="0" y="0"/>
                  </a:moveTo>
                  <a:lnTo>
                    <a:pt x="0" y="303276"/>
                  </a:lnTo>
                </a:path>
              </a:pathLst>
            </a:custGeom>
            <a:ln w="7619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0">
              <a:extLst>
                <a:ext uri="{FF2B5EF4-FFF2-40B4-BE49-F238E27FC236}">
                  <a16:creationId xmlns:a16="http://schemas.microsoft.com/office/drawing/2014/main" id="{F81DD33D-4EF0-A549-A793-7700AD5CDDB8}"/>
                </a:ext>
              </a:extLst>
            </p:cNvPr>
            <p:cNvSpPr/>
            <p:nvPr/>
          </p:nvSpPr>
          <p:spPr>
            <a:xfrm>
              <a:off x="6653022" y="2054351"/>
              <a:ext cx="0" cy="3732529"/>
            </a:xfrm>
            <a:custGeom>
              <a:avLst/>
              <a:gdLst/>
              <a:ahLst/>
              <a:cxnLst/>
              <a:rect l="l" t="t" r="r" b="b"/>
              <a:pathLst>
                <a:path h="3732529">
                  <a:moveTo>
                    <a:pt x="0" y="0"/>
                  </a:moveTo>
                  <a:lnTo>
                    <a:pt x="0" y="3732276"/>
                  </a:lnTo>
                </a:path>
              </a:pathLst>
            </a:custGeom>
            <a:ln w="7619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1">
              <a:extLst>
                <a:ext uri="{FF2B5EF4-FFF2-40B4-BE49-F238E27FC236}">
                  <a16:creationId xmlns:a16="http://schemas.microsoft.com/office/drawing/2014/main" id="{D1ABAF5D-7740-0F41-BBC5-536076FBD7DB}"/>
                </a:ext>
              </a:extLst>
            </p:cNvPr>
            <p:cNvSpPr/>
            <p:nvPr/>
          </p:nvSpPr>
          <p:spPr>
            <a:xfrm>
              <a:off x="4674870" y="2051304"/>
              <a:ext cx="0" cy="93345"/>
            </a:xfrm>
            <a:custGeom>
              <a:avLst/>
              <a:gdLst/>
              <a:ahLst/>
              <a:cxnLst/>
              <a:rect l="l" t="t" r="r" b="b"/>
              <a:pathLst>
                <a:path h="93344">
                  <a:moveTo>
                    <a:pt x="0" y="0"/>
                  </a:moveTo>
                  <a:lnTo>
                    <a:pt x="0" y="92963"/>
                  </a:lnTo>
                </a:path>
              </a:pathLst>
            </a:custGeom>
            <a:ln w="7620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2">
              <a:extLst>
                <a:ext uri="{FF2B5EF4-FFF2-40B4-BE49-F238E27FC236}">
                  <a16:creationId xmlns:a16="http://schemas.microsoft.com/office/drawing/2014/main" id="{42E1873F-3219-A64A-B8E4-BB3B2E119B60}"/>
                </a:ext>
              </a:extLst>
            </p:cNvPr>
            <p:cNvSpPr/>
            <p:nvPr/>
          </p:nvSpPr>
          <p:spPr>
            <a:xfrm>
              <a:off x="4674870" y="2467356"/>
              <a:ext cx="0" cy="631190"/>
            </a:xfrm>
            <a:custGeom>
              <a:avLst/>
              <a:gdLst/>
              <a:ahLst/>
              <a:cxnLst/>
              <a:rect l="l" t="t" r="r" b="b"/>
              <a:pathLst>
                <a:path h="631189">
                  <a:moveTo>
                    <a:pt x="0" y="0"/>
                  </a:moveTo>
                  <a:lnTo>
                    <a:pt x="0" y="630935"/>
                  </a:lnTo>
                </a:path>
              </a:pathLst>
            </a:custGeom>
            <a:ln w="7620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3">
              <a:extLst>
                <a:ext uri="{FF2B5EF4-FFF2-40B4-BE49-F238E27FC236}">
                  <a16:creationId xmlns:a16="http://schemas.microsoft.com/office/drawing/2014/main" id="{A0E2F161-C4EE-0A49-9B64-22E1E40B5412}"/>
                </a:ext>
              </a:extLst>
            </p:cNvPr>
            <p:cNvSpPr/>
            <p:nvPr/>
          </p:nvSpPr>
          <p:spPr>
            <a:xfrm>
              <a:off x="4674870" y="3422903"/>
              <a:ext cx="0" cy="2359660"/>
            </a:xfrm>
            <a:custGeom>
              <a:avLst/>
              <a:gdLst/>
              <a:ahLst/>
              <a:cxnLst/>
              <a:rect l="l" t="t" r="r" b="b"/>
              <a:pathLst>
                <a:path h="2359660">
                  <a:moveTo>
                    <a:pt x="0" y="0"/>
                  </a:moveTo>
                  <a:lnTo>
                    <a:pt x="0" y="2359152"/>
                  </a:lnTo>
                </a:path>
              </a:pathLst>
            </a:custGeom>
            <a:ln w="7620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4">
              <a:extLst>
                <a:ext uri="{FF2B5EF4-FFF2-40B4-BE49-F238E27FC236}">
                  <a16:creationId xmlns:a16="http://schemas.microsoft.com/office/drawing/2014/main" id="{FF09EAE1-BFEB-E049-B479-883B96BCC29E}"/>
                </a:ext>
              </a:extLst>
            </p:cNvPr>
            <p:cNvSpPr/>
            <p:nvPr/>
          </p:nvSpPr>
          <p:spPr>
            <a:xfrm>
              <a:off x="2728722" y="2051304"/>
              <a:ext cx="0" cy="1696720"/>
            </a:xfrm>
            <a:custGeom>
              <a:avLst/>
              <a:gdLst/>
              <a:ahLst/>
              <a:cxnLst/>
              <a:rect l="l" t="t" r="r" b="b"/>
              <a:pathLst>
                <a:path h="1696720">
                  <a:moveTo>
                    <a:pt x="0" y="0"/>
                  </a:moveTo>
                  <a:lnTo>
                    <a:pt x="0" y="1696212"/>
                  </a:lnTo>
                </a:path>
              </a:pathLst>
            </a:custGeom>
            <a:ln w="7620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5">
              <a:extLst>
                <a:ext uri="{FF2B5EF4-FFF2-40B4-BE49-F238E27FC236}">
                  <a16:creationId xmlns:a16="http://schemas.microsoft.com/office/drawing/2014/main" id="{7ADBAB00-8789-124C-840A-6DD1CB5EDEFE}"/>
                </a:ext>
              </a:extLst>
            </p:cNvPr>
            <p:cNvSpPr/>
            <p:nvPr/>
          </p:nvSpPr>
          <p:spPr>
            <a:xfrm>
              <a:off x="2728722" y="4072128"/>
              <a:ext cx="0" cy="1710055"/>
            </a:xfrm>
            <a:custGeom>
              <a:avLst/>
              <a:gdLst/>
              <a:ahLst/>
              <a:cxnLst/>
              <a:rect l="l" t="t" r="r" b="b"/>
              <a:pathLst>
                <a:path h="1710054">
                  <a:moveTo>
                    <a:pt x="0" y="0"/>
                  </a:moveTo>
                  <a:lnTo>
                    <a:pt x="0" y="1709927"/>
                  </a:lnTo>
                </a:path>
              </a:pathLst>
            </a:custGeom>
            <a:ln w="7620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6">
              <a:extLst>
                <a:ext uri="{FF2B5EF4-FFF2-40B4-BE49-F238E27FC236}">
                  <a16:creationId xmlns:a16="http://schemas.microsoft.com/office/drawing/2014/main" id="{52F02BD8-DB80-044A-BD55-BEFD88EAA592}"/>
                </a:ext>
              </a:extLst>
            </p:cNvPr>
            <p:cNvSpPr/>
            <p:nvPr/>
          </p:nvSpPr>
          <p:spPr>
            <a:xfrm>
              <a:off x="1815083" y="2968751"/>
              <a:ext cx="7716520" cy="2520950"/>
            </a:xfrm>
            <a:custGeom>
              <a:avLst/>
              <a:gdLst/>
              <a:ahLst/>
              <a:cxnLst/>
              <a:rect l="l" t="t" r="r" b="b"/>
              <a:pathLst>
                <a:path w="7716520" h="2520950">
                  <a:moveTo>
                    <a:pt x="4571" y="2520696"/>
                  </a:moveTo>
                  <a:lnTo>
                    <a:pt x="0" y="2503932"/>
                  </a:lnTo>
                  <a:lnTo>
                    <a:pt x="7711439" y="0"/>
                  </a:lnTo>
                  <a:lnTo>
                    <a:pt x="7716012" y="16764"/>
                  </a:lnTo>
                  <a:lnTo>
                    <a:pt x="4571" y="2520696"/>
                  </a:lnTo>
                  <a:close/>
                </a:path>
              </a:pathLst>
            </a:custGeom>
            <a:solidFill>
              <a:srgbClr val="FF0000"/>
            </a:solidFill>
            <a:ln w="38100">
              <a:solidFill>
                <a:srgbClr val="FF0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7">
              <a:extLst>
                <a:ext uri="{FF2B5EF4-FFF2-40B4-BE49-F238E27FC236}">
                  <a16:creationId xmlns:a16="http://schemas.microsoft.com/office/drawing/2014/main" id="{0F8902F9-F9FD-7046-8A7B-A5217C46309C}"/>
                </a:ext>
              </a:extLst>
            </p:cNvPr>
            <p:cNvSpPr txBox="1"/>
            <p:nvPr/>
          </p:nvSpPr>
          <p:spPr>
            <a:xfrm>
              <a:off x="1233933" y="5681003"/>
              <a:ext cx="410845" cy="1866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50" spc="5" dirty="0">
                  <a:latin typeface="Times New Roman"/>
                  <a:cs typeface="Times New Roman"/>
                </a:rPr>
                <a:t>1</a:t>
              </a:r>
              <a:r>
                <a:rPr sz="1050" spc="-215" dirty="0">
                  <a:latin typeface="Times New Roman"/>
                  <a:cs typeface="Times New Roman"/>
                </a:rPr>
                <a:t>K</a:t>
              </a:r>
              <a:r>
                <a:rPr sz="1050" spc="30" dirty="0">
                  <a:latin typeface="Times New Roman"/>
                  <a:cs typeface="Times New Roman"/>
                </a:rPr>
                <a:t>b</a:t>
              </a:r>
              <a:r>
                <a:rPr sz="1050" spc="-60" dirty="0">
                  <a:latin typeface="Times New Roman"/>
                  <a:cs typeface="Times New Roman"/>
                </a:rPr>
                <a:t>i</a:t>
              </a:r>
              <a:r>
                <a:rPr sz="1050" spc="55" dirty="0">
                  <a:latin typeface="Times New Roman"/>
                  <a:cs typeface="Times New Roman"/>
                </a:rPr>
                <a:t>t</a:t>
              </a:r>
              <a:r>
                <a:rPr sz="1050" spc="95" dirty="0">
                  <a:latin typeface="Times New Roman"/>
                  <a:cs typeface="Times New Roman"/>
                </a:rPr>
                <a:t>/</a:t>
              </a:r>
              <a:r>
                <a:rPr sz="1050" dirty="0">
                  <a:latin typeface="Times New Roman"/>
                  <a:cs typeface="Times New Roman"/>
                </a:rPr>
                <a:t>s</a:t>
              </a:r>
              <a:endParaRPr sz="1050">
                <a:latin typeface="Times New Roman"/>
                <a:cs typeface="Times New Roman"/>
              </a:endParaRPr>
            </a:p>
          </p:txBody>
        </p:sp>
        <p:sp>
          <p:nvSpPr>
            <p:cNvPr id="51" name="object 48">
              <a:extLst>
                <a:ext uri="{FF2B5EF4-FFF2-40B4-BE49-F238E27FC236}">
                  <a16:creationId xmlns:a16="http://schemas.microsoft.com/office/drawing/2014/main" id="{DD6E0AD0-86F5-C542-80D5-6DEFBE01407F}"/>
                </a:ext>
              </a:extLst>
            </p:cNvPr>
            <p:cNvSpPr txBox="1"/>
            <p:nvPr/>
          </p:nvSpPr>
          <p:spPr>
            <a:xfrm>
              <a:off x="1176044" y="5370073"/>
              <a:ext cx="479425" cy="1866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50" spc="5" dirty="0">
                  <a:latin typeface="Times New Roman"/>
                  <a:cs typeface="Times New Roman"/>
                </a:rPr>
                <a:t>10</a:t>
              </a:r>
              <a:r>
                <a:rPr sz="1050" spc="-204" dirty="0">
                  <a:latin typeface="Times New Roman"/>
                  <a:cs typeface="Times New Roman"/>
                </a:rPr>
                <a:t>K</a:t>
              </a:r>
              <a:r>
                <a:rPr sz="1050" spc="15" dirty="0">
                  <a:latin typeface="Times New Roman"/>
                  <a:cs typeface="Times New Roman"/>
                </a:rPr>
                <a:t>b</a:t>
              </a:r>
              <a:r>
                <a:rPr sz="1050" spc="-50" dirty="0">
                  <a:latin typeface="Times New Roman"/>
                  <a:cs typeface="Times New Roman"/>
                </a:rPr>
                <a:t>i</a:t>
              </a:r>
              <a:r>
                <a:rPr sz="1050" spc="55" dirty="0">
                  <a:latin typeface="Times New Roman"/>
                  <a:cs typeface="Times New Roman"/>
                </a:rPr>
                <a:t>t</a:t>
              </a:r>
              <a:r>
                <a:rPr sz="1050" spc="85" dirty="0">
                  <a:latin typeface="Times New Roman"/>
                  <a:cs typeface="Times New Roman"/>
                </a:rPr>
                <a:t>/</a:t>
              </a:r>
              <a:r>
                <a:rPr sz="1050" dirty="0">
                  <a:latin typeface="Times New Roman"/>
                  <a:cs typeface="Times New Roman"/>
                </a:rPr>
                <a:t>s</a:t>
              </a:r>
              <a:endParaRPr sz="1050">
                <a:latin typeface="Times New Roman"/>
                <a:cs typeface="Times New Roman"/>
              </a:endParaRPr>
            </a:p>
          </p:txBody>
        </p:sp>
        <p:sp>
          <p:nvSpPr>
            <p:cNvPr id="52" name="object 49">
              <a:extLst>
                <a:ext uri="{FF2B5EF4-FFF2-40B4-BE49-F238E27FC236}">
                  <a16:creationId xmlns:a16="http://schemas.microsoft.com/office/drawing/2014/main" id="{AD092063-A4C8-7B41-BFF5-F90D9E874606}"/>
                </a:ext>
              </a:extLst>
            </p:cNvPr>
            <p:cNvSpPr txBox="1"/>
            <p:nvPr/>
          </p:nvSpPr>
          <p:spPr>
            <a:xfrm>
              <a:off x="1101326" y="5072895"/>
              <a:ext cx="547370" cy="1866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50" spc="-10" dirty="0">
                  <a:latin typeface="Times New Roman"/>
                  <a:cs typeface="Times New Roman"/>
                </a:rPr>
                <a:t>100Kbit/s</a:t>
              </a:r>
              <a:endParaRPr sz="1050">
                <a:latin typeface="Times New Roman"/>
                <a:cs typeface="Times New Roman"/>
              </a:endParaRPr>
            </a:p>
          </p:txBody>
        </p:sp>
        <p:sp>
          <p:nvSpPr>
            <p:cNvPr id="53" name="object 50">
              <a:extLst>
                <a:ext uri="{FF2B5EF4-FFF2-40B4-BE49-F238E27FC236}">
                  <a16:creationId xmlns:a16="http://schemas.microsoft.com/office/drawing/2014/main" id="{BE14BA61-0CE1-9641-8452-AD1A481DF026}"/>
                </a:ext>
              </a:extLst>
            </p:cNvPr>
            <p:cNvSpPr txBox="1"/>
            <p:nvPr/>
          </p:nvSpPr>
          <p:spPr>
            <a:xfrm>
              <a:off x="1201911" y="4762006"/>
              <a:ext cx="455295" cy="1866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50" spc="10" dirty="0">
                  <a:latin typeface="Times New Roman"/>
                  <a:cs typeface="Times New Roman"/>
                </a:rPr>
                <a:t>1Mbit/s</a:t>
              </a:r>
              <a:endParaRPr sz="1050">
                <a:latin typeface="Times New Roman"/>
                <a:cs typeface="Times New Roman"/>
              </a:endParaRPr>
            </a:p>
          </p:txBody>
        </p:sp>
        <p:sp>
          <p:nvSpPr>
            <p:cNvPr id="54" name="object 51">
              <a:extLst>
                <a:ext uri="{FF2B5EF4-FFF2-40B4-BE49-F238E27FC236}">
                  <a16:creationId xmlns:a16="http://schemas.microsoft.com/office/drawing/2014/main" id="{8501B505-A2A2-DC49-9F6F-16AD1517C8AE}"/>
                </a:ext>
              </a:extLst>
            </p:cNvPr>
            <p:cNvSpPr txBox="1"/>
            <p:nvPr/>
          </p:nvSpPr>
          <p:spPr>
            <a:xfrm>
              <a:off x="1128764" y="4455701"/>
              <a:ext cx="523240" cy="1866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50" spc="10" dirty="0">
                  <a:latin typeface="Times New Roman"/>
                  <a:cs typeface="Times New Roman"/>
                </a:rPr>
                <a:t>10Mbit/s</a:t>
              </a:r>
              <a:endParaRPr sz="1050">
                <a:latin typeface="Times New Roman"/>
                <a:cs typeface="Times New Roman"/>
              </a:endParaRPr>
            </a:p>
          </p:txBody>
        </p:sp>
        <p:sp>
          <p:nvSpPr>
            <p:cNvPr id="55" name="object 52">
              <a:extLst>
                <a:ext uri="{FF2B5EF4-FFF2-40B4-BE49-F238E27FC236}">
                  <a16:creationId xmlns:a16="http://schemas.microsoft.com/office/drawing/2014/main" id="{F4DB7311-E02D-874A-B9D4-D9C0D7AA5F6B}"/>
                </a:ext>
              </a:extLst>
            </p:cNvPr>
            <p:cNvSpPr txBox="1"/>
            <p:nvPr/>
          </p:nvSpPr>
          <p:spPr>
            <a:xfrm>
              <a:off x="1131842" y="4140228"/>
              <a:ext cx="591820" cy="1866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50" spc="10" dirty="0">
                  <a:latin typeface="Times New Roman"/>
                  <a:cs typeface="Times New Roman"/>
                </a:rPr>
                <a:t>100Mbit/s</a:t>
              </a:r>
              <a:endParaRPr sz="1050">
                <a:latin typeface="Times New Roman"/>
                <a:cs typeface="Times New Roman"/>
              </a:endParaRPr>
            </a:p>
          </p:txBody>
        </p:sp>
        <p:sp>
          <p:nvSpPr>
            <p:cNvPr id="56" name="object 53">
              <a:extLst>
                <a:ext uri="{FF2B5EF4-FFF2-40B4-BE49-F238E27FC236}">
                  <a16:creationId xmlns:a16="http://schemas.microsoft.com/office/drawing/2014/main" id="{AEFAE2B1-6ED3-2244-A986-FA7D79B008D2}"/>
                </a:ext>
              </a:extLst>
            </p:cNvPr>
            <p:cNvSpPr txBox="1"/>
            <p:nvPr/>
          </p:nvSpPr>
          <p:spPr>
            <a:xfrm>
              <a:off x="1311663" y="3817110"/>
              <a:ext cx="425450" cy="1866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50" spc="5" dirty="0">
                  <a:latin typeface="Times New Roman"/>
                  <a:cs typeface="Times New Roman"/>
                </a:rPr>
                <a:t>1</a:t>
              </a:r>
              <a:r>
                <a:rPr sz="1050" spc="-85" dirty="0">
                  <a:latin typeface="Times New Roman"/>
                  <a:cs typeface="Times New Roman"/>
                </a:rPr>
                <a:t>G</a:t>
              </a:r>
              <a:r>
                <a:rPr sz="1050" spc="15" dirty="0">
                  <a:latin typeface="Times New Roman"/>
                  <a:cs typeface="Times New Roman"/>
                </a:rPr>
                <a:t>b</a:t>
              </a:r>
              <a:r>
                <a:rPr sz="1050" spc="-50" dirty="0">
                  <a:latin typeface="Times New Roman"/>
                  <a:cs typeface="Times New Roman"/>
                </a:rPr>
                <a:t>i</a:t>
              </a:r>
              <a:r>
                <a:rPr sz="1050" spc="55" dirty="0">
                  <a:latin typeface="Times New Roman"/>
                  <a:cs typeface="Times New Roman"/>
                </a:rPr>
                <a:t>t</a:t>
              </a:r>
              <a:r>
                <a:rPr sz="1050" spc="85" dirty="0">
                  <a:latin typeface="Times New Roman"/>
                  <a:cs typeface="Times New Roman"/>
                </a:rPr>
                <a:t>/</a:t>
              </a:r>
              <a:r>
                <a:rPr sz="1050" dirty="0">
                  <a:latin typeface="Times New Roman"/>
                  <a:cs typeface="Times New Roman"/>
                </a:rPr>
                <a:t>s</a:t>
              </a:r>
              <a:endParaRPr sz="1050">
                <a:latin typeface="Times New Roman"/>
                <a:cs typeface="Times New Roman"/>
              </a:endParaRPr>
            </a:p>
          </p:txBody>
        </p:sp>
        <p:sp>
          <p:nvSpPr>
            <p:cNvPr id="57" name="object 54">
              <a:extLst>
                <a:ext uri="{FF2B5EF4-FFF2-40B4-BE49-F238E27FC236}">
                  <a16:creationId xmlns:a16="http://schemas.microsoft.com/office/drawing/2014/main" id="{5F9B6DD0-4D21-4A4C-8F54-533FA93B8A51}"/>
                </a:ext>
              </a:extLst>
            </p:cNvPr>
            <p:cNvSpPr txBox="1"/>
            <p:nvPr/>
          </p:nvSpPr>
          <p:spPr>
            <a:xfrm>
              <a:off x="1237011" y="3519940"/>
              <a:ext cx="494030" cy="1866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50" spc="5" dirty="0">
                  <a:latin typeface="Times New Roman"/>
                  <a:cs typeface="Times New Roman"/>
                </a:rPr>
                <a:t>10</a:t>
              </a:r>
              <a:r>
                <a:rPr sz="1050" spc="-85" dirty="0">
                  <a:latin typeface="Times New Roman"/>
                  <a:cs typeface="Times New Roman"/>
                </a:rPr>
                <a:t>G</a:t>
              </a:r>
              <a:r>
                <a:rPr sz="1050" spc="15" dirty="0">
                  <a:latin typeface="Times New Roman"/>
                  <a:cs typeface="Times New Roman"/>
                </a:rPr>
                <a:t>b</a:t>
              </a:r>
              <a:r>
                <a:rPr sz="1050" spc="-50" dirty="0">
                  <a:latin typeface="Times New Roman"/>
                  <a:cs typeface="Times New Roman"/>
                </a:rPr>
                <a:t>i</a:t>
              </a:r>
              <a:r>
                <a:rPr sz="1050" spc="55" dirty="0">
                  <a:latin typeface="Times New Roman"/>
                  <a:cs typeface="Times New Roman"/>
                </a:rPr>
                <a:t>t</a:t>
              </a:r>
              <a:r>
                <a:rPr sz="1050" spc="85" dirty="0">
                  <a:latin typeface="Times New Roman"/>
                  <a:cs typeface="Times New Roman"/>
                </a:rPr>
                <a:t>/</a:t>
              </a:r>
              <a:r>
                <a:rPr sz="1050" dirty="0">
                  <a:latin typeface="Times New Roman"/>
                  <a:cs typeface="Times New Roman"/>
                </a:rPr>
                <a:t>s</a:t>
              </a:r>
              <a:endParaRPr sz="1050">
                <a:latin typeface="Times New Roman"/>
                <a:cs typeface="Times New Roman"/>
              </a:endParaRPr>
            </a:p>
          </p:txBody>
        </p:sp>
        <p:sp>
          <p:nvSpPr>
            <p:cNvPr id="58" name="object 55">
              <a:extLst>
                <a:ext uri="{FF2B5EF4-FFF2-40B4-BE49-F238E27FC236}">
                  <a16:creationId xmlns:a16="http://schemas.microsoft.com/office/drawing/2014/main" id="{091E6FA6-AA6E-F645-A37F-00BD80DC1A61}"/>
                </a:ext>
              </a:extLst>
            </p:cNvPr>
            <p:cNvSpPr txBox="1"/>
            <p:nvPr/>
          </p:nvSpPr>
          <p:spPr>
            <a:xfrm>
              <a:off x="1163864" y="3221265"/>
              <a:ext cx="562610" cy="1866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50" spc="5" dirty="0">
                  <a:latin typeface="Times New Roman"/>
                  <a:cs typeface="Times New Roman"/>
                </a:rPr>
                <a:t>100Gbit/s</a:t>
              </a:r>
              <a:endParaRPr sz="1050">
                <a:latin typeface="Times New Roman"/>
                <a:cs typeface="Times New Roman"/>
              </a:endParaRPr>
            </a:p>
          </p:txBody>
        </p:sp>
        <p:sp>
          <p:nvSpPr>
            <p:cNvPr id="59" name="object 56">
              <a:extLst>
                <a:ext uri="{FF2B5EF4-FFF2-40B4-BE49-F238E27FC236}">
                  <a16:creationId xmlns:a16="http://schemas.microsoft.com/office/drawing/2014/main" id="{80CD64B5-6438-1F49-AC1F-0301FA5914FE}"/>
                </a:ext>
              </a:extLst>
            </p:cNvPr>
            <p:cNvSpPr txBox="1"/>
            <p:nvPr/>
          </p:nvSpPr>
          <p:spPr>
            <a:xfrm>
              <a:off x="1333011" y="2911849"/>
              <a:ext cx="405130" cy="1866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50" spc="-5" dirty="0">
                  <a:latin typeface="Times New Roman"/>
                  <a:cs typeface="Times New Roman"/>
                </a:rPr>
                <a:t>1Tbit/s</a:t>
              </a:r>
              <a:endParaRPr sz="1050">
                <a:latin typeface="Times New Roman"/>
                <a:cs typeface="Times New Roman"/>
              </a:endParaRPr>
            </a:p>
          </p:txBody>
        </p:sp>
        <p:sp>
          <p:nvSpPr>
            <p:cNvPr id="60" name="object 57">
              <a:extLst>
                <a:ext uri="{FF2B5EF4-FFF2-40B4-BE49-F238E27FC236}">
                  <a16:creationId xmlns:a16="http://schemas.microsoft.com/office/drawing/2014/main" id="{47019419-B2C7-324F-B583-58B3F40598FE}"/>
                </a:ext>
              </a:extLst>
            </p:cNvPr>
            <p:cNvSpPr txBox="1"/>
            <p:nvPr/>
          </p:nvSpPr>
          <p:spPr>
            <a:xfrm>
              <a:off x="1258293" y="2604005"/>
              <a:ext cx="473709" cy="1866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50" spc="5" dirty="0">
                  <a:latin typeface="Times New Roman"/>
                  <a:cs typeface="Times New Roman"/>
                </a:rPr>
                <a:t>10</a:t>
              </a:r>
              <a:r>
                <a:rPr sz="1050" spc="-130" dirty="0">
                  <a:latin typeface="Times New Roman"/>
                  <a:cs typeface="Times New Roman"/>
                </a:rPr>
                <a:t>T</a:t>
              </a:r>
              <a:r>
                <a:rPr sz="1050" spc="15" dirty="0">
                  <a:latin typeface="Times New Roman"/>
                  <a:cs typeface="Times New Roman"/>
                </a:rPr>
                <a:t>b</a:t>
              </a:r>
              <a:r>
                <a:rPr sz="1050" spc="-50" dirty="0">
                  <a:latin typeface="Times New Roman"/>
                  <a:cs typeface="Times New Roman"/>
                </a:rPr>
                <a:t>i</a:t>
              </a:r>
              <a:r>
                <a:rPr sz="1050" spc="55" dirty="0">
                  <a:latin typeface="Times New Roman"/>
                  <a:cs typeface="Times New Roman"/>
                </a:rPr>
                <a:t>t</a:t>
              </a:r>
              <a:r>
                <a:rPr sz="1050" spc="85" dirty="0">
                  <a:latin typeface="Times New Roman"/>
                  <a:cs typeface="Times New Roman"/>
                </a:rPr>
                <a:t>/</a:t>
              </a:r>
              <a:r>
                <a:rPr sz="1050" dirty="0">
                  <a:latin typeface="Times New Roman"/>
                  <a:cs typeface="Times New Roman"/>
                </a:rPr>
                <a:t>s</a:t>
              </a:r>
              <a:endParaRPr sz="1050">
                <a:latin typeface="Times New Roman"/>
                <a:cs typeface="Times New Roman"/>
              </a:endParaRPr>
            </a:p>
          </p:txBody>
        </p:sp>
        <p:sp>
          <p:nvSpPr>
            <p:cNvPr id="61" name="object 58">
              <a:extLst>
                <a:ext uri="{FF2B5EF4-FFF2-40B4-BE49-F238E27FC236}">
                  <a16:creationId xmlns:a16="http://schemas.microsoft.com/office/drawing/2014/main" id="{02A270AD-DBCD-BF49-A546-498D52B70DD3}"/>
                </a:ext>
              </a:extLst>
            </p:cNvPr>
            <p:cNvSpPr txBox="1"/>
            <p:nvPr/>
          </p:nvSpPr>
          <p:spPr>
            <a:xfrm>
              <a:off x="1185147" y="2285487"/>
              <a:ext cx="543560" cy="1866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50" dirty="0">
                  <a:latin typeface="Times New Roman"/>
                  <a:cs typeface="Times New Roman"/>
                </a:rPr>
                <a:t>100Tbit/s</a:t>
              </a:r>
              <a:endParaRPr sz="1050">
                <a:latin typeface="Times New Roman"/>
                <a:cs typeface="Times New Roman"/>
              </a:endParaRPr>
            </a:p>
          </p:txBody>
        </p:sp>
        <p:sp>
          <p:nvSpPr>
            <p:cNvPr id="62" name="object 59">
              <a:extLst>
                <a:ext uri="{FF2B5EF4-FFF2-40B4-BE49-F238E27FC236}">
                  <a16:creationId xmlns:a16="http://schemas.microsoft.com/office/drawing/2014/main" id="{F5ABB086-5BE5-6441-B15F-E5E100EBE713}"/>
                </a:ext>
              </a:extLst>
            </p:cNvPr>
            <p:cNvSpPr txBox="1"/>
            <p:nvPr/>
          </p:nvSpPr>
          <p:spPr>
            <a:xfrm>
              <a:off x="1328427" y="1971553"/>
              <a:ext cx="409575" cy="18669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050" spc="5" dirty="0">
                  <a:latin typeface="Times New Roman"/>
                  <a:cs typeface="Times New Roman"/>
                </a:rPr>
                <a:t>1</a:t>
              </a:r>
              <a:r>
                <a:rPr sz="1050" spc="-50" dirty="0">
                  <a:latin typeface="Times New Roman"/>
                  <a:cs typeface="Times New Roman"/>
                </a:rPr>
                <a:t>P</a:t>
              </a:r>
              <a:r>
                <a:rPr sz="1050" spc="30" dirty="0">
                  <a:latin typeface="Times New Roman"/>
                  <a:cs typeface="Times New Roman"/>
                </a:rPr>
                <a:t>b</a:t>
              </a:r>
              <a:r>
                <a:rPr sz="1050" spc="-60" dirty="0">
                  <a:latin typeface="Times New Roman"/>
                  <a:cs typeface="Times New Roman"/>
                </a:rPr>
                <a:t>i</a:t>
              </a:r>
              <a:r>
                <a:rPr sz="1050" spc="55" dirty="0">
                  <a:latin typeface="Times New Roman"/>
                  <a:cs typeface="Times New Roman"/>
                </a:rPr>
                <a:t>t</a:t>
              </a:r>
              <a:r>
                <a:rPr sz="1050" spc="95" dirty="0">
                  <a:latin typeface="Times New Roman"/>
                  <a:cs typeface="Times New Roman"/>
                </a:rPr>
                <a:t>/</a:t>
              </a:r>
              <a:r>
                <a:rPr sz="1050" dirty="0">
                  <a:latin typeface="Times New Roman"/>
                  <a:cs typeface="Times New Roman"/>
                </a:rPr>
                <a:t>s</a:t>
              </a:r>
              <a:endParaRPr sz="1050">
                <a:latin typeface="Times New Roman"/>
                <a:cs typeface="Times New Roman"/>
              </a:endParaRPr>
            </a:p>
          </p:txBody>
        </p:sp>
        <p:sp>
          <p:nvSpPr>
            <p:cNvPr id="63" name="object 60">
              <a:extLst>
                <a:ext uri="{FF2B5EF4-FFF2-40B4-BE49-F238E27FC236}">
                  <a16:creationId xmlns:a16="http://schemas.microsoft.com/office/drawing/2014/main" id="{393BBF56-FEB7-A648-9969-0C498644C8B6}"/>
                </a:ext>
              </a:extLst>
            </p:cNvPr>
            <p:cNvSpPr txBox="1"/>
            <p:nvPr/>
          </p:nvSpPr>
          <p:spPr>
            <a:xfrm>
              <a:off x="1651545" y="5851703"/>
              <a:ext cx="342265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1200" spc="15" dirty="0">
                  <a:latin typeface="Times New Roman"/>
                  <a:cs typeface="Times New Roman"/>
                </a:rPr>
                <a:t>1995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64" name="object 61">
              <a:extLst>
                <a:ext uri="{FF2B5EF4-FFF2-40B4-BE49-F238E27FC236}">
                  <a16:creationId xmlns:a16="http://schemas.microsoft.com/office/drawing/2014/main" id="{C2B432F7-BE8C-054E-AE98-46AA914C981A}"/>
                </a:ext>
              </a:extLst>
            </p:cNvPr>
            <p:cNvSpPr txBox="1"/>
            <p:nvPr/>
          </p:nvSpPr>
          <p:spPr>
            <a:xfrm>
              <a:off x="2568694" y="5851703"/>
              <a:ext cx="342265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1200" spc="15" dirty="0">
                  <a:latin typeface="Times New Roman"/>
                  <a:cs typeface="Times New Roman"/>
                </a:rPr>
                <a:t>2000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65" name="object 62">
              <a:extLst>
                <a:ext uri="{FF2B5EF4-FFF2-40B4-BE49-F238E27FC236}">
                  <a16:creationId xmlns:a16="http://schemas.microsoft.com/office/drawing/2014/main" id="{4E4FDD21-7FE2-0A4D-9442-3EBAFDF2DBC1}"/>
                </a:ext>
              </a:extLst>
            </p:cNvPr>
            <p:cNvSpPr txBox="1"/>
            <p:nvPr/>
          </p:nvSpPr>
          <p:spPr>
            <a:xfrm>
              <a:off x="3552686" y="5851703"/>
              <a:ext cx="340360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1200" spc="15" dirty="0">
                  <a:latin typeface="Times New Roman"/>
                  <a:cs typeface="Times New Roman"/>
                </a:rPr>
                <a:t>20</a:t>
              </a:r>
              <a:r>
                <a:rPr sz="1200" spc="5" dirty="0">
                  <a:latin typeface="Times New Roman"/>
                  <a:cs typeface="Times New Roman"/>
                </a:rPr>
                <a:t>0</a:t>
              </a:r>
              <a:r>
                <a:rPr sz="1200" spc="15" dirty="0">
                  <a:latin typeface="Times New Roman"/>
                  <a:cs typeface="Times New Roman"/>
                </a:rPr>
                <a:t>5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66" name="object 63">
              <a:extLst>
                <a:ext uri="{FF2B5EF4-FFF2-40B4-BE49-F238E27FC236}">
                  <a16:creationId xmlns:a16="http://schemas.microsoft.com/office/drawing/2014/main" id="{0D8195FE-1D5D-394E-8B34-04F6684EBDBD}"/>
                </a:ext>
              </a:extLst>
            </p:cNvPr>
            <p:cNvSpPr txBox="1"/>
            <p:nvPr/>
          </p:nvSpPr>
          <p:spPr>
            <a:xfrm>
              <a:off x="4182855" y="5769915"/>
              <a:ext cx="5511800" cy="601980"/>
            </a:xfrm>
            <a:prstGeom prst="rect">
              <a:avLst/>
            </a:prstGeom>
          </p:spPr>
          <p:txBody>
            <a:bodyPr vert="horz" wrap="square" lIns="0" tIns="97155" rIns="0" bIns="0" rtlCol="0">
              <a:spAutoFit/>
            </a:bodyPr>
            <a:lstStyle/>
            <a:p>
              <a:pPr marL="338455">
                <a:lnSpc>
                  <a:spcPct val="100000"/>
                </a:lnSpc>
                <a:spcBef>
                  <a:spcPts val="765"/>
                </a:spcBef>
                <a:tabLst>
                  <a:tab pos="1334770" algn="l"/>
                  <a:tab pos="2317115" algn="l"/>
                  <a:tab pos="3326129" algn="l"/>
                  <a:tab pos="4263390" algn="l"/>
                  <a:tab pos="5180330" algn="l"/>
                </a:tabLst>
              </a:pPr>
              <a:r>
                <a:rPr sz="1200" spc="15" dirty="0">
                  <a:latin typeface="Times New Roman"/>
                  <a:cs typeface="Times New Roman"/>
                </a:rPr>
                <a:t>2010	2015	2020	2025	2030	2035</a:t>
              </a:r>
              <a:endParaRPr sz="1200"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  <a:spcBef>
                  <a:spcPts val="750"/>
                </a:spcBef>
              </a:pPr>
              <a:r>
                <a:rPr sz="1400" spc="-20" dirty="0">
                  <a:solidFill>
                    <a:srgbClr val="0070BF"/>
                  </a:solidFill>
                  <a:latin typeface="Times New Roman"/>
                  <a:cs typeface="Times New Roman"/>
                </a:rPr>
                <a:t>Source: </a:t>
              </a:r>
              <a:r>
                <a:rPr sz="1400" spc="-30" dirty="0">
                  <a:solidFill>
                    <a:srgbClr val="0070BF"/>
                  </a:solidFill>
                  <a:latin typeface="Times New Roman"/>
                  <a:cs typeface="Times New Roman"/>
                </a:rPr>
                <a:t>M. </a:t>
              </a:r>
              <a:r>
                <a:rPr sz="1400" spc="-15" dirty="0">
                  <a:solidFill>
                    <a:srgbClr val="0070BF"/>
                  </a:solidFill>
                  <a:latin typeface="Times New Roman"/>
                  <a:cs typeface="Times New Roman"/>
                </a:rPr>
                <a:t>Dècina, </a:t>
              </a:r>
              <a:r>
                <a:rPr sz="1400" spc="5" dirty="0">
                  <a:solidFill>
                    <a:srgbClr val="0070BF"/>
                  </a:solidFill>
                  <a:latin typeface="Times New Roman"/>
                  <a:cs typeface="Times New Roman"/>
                </a:rPr>
                <a:t>2014, </a:t>
              </a:r>
              <a:r>
                <a:rPr sz="1400" spc="35" dirty="0">
                  <a:solidFill>
                    <a:srgbClr val="0070BF"/>
                  </a:solidFill>
                  <a:latin typeface="Times New Roman"/>
                  <a:cs typeface="Times New Roman"/>
                </a:rPr>
                <a:t>based </a:t>
              </a:r>
              <a:r>
                <a:rPr sz="1400" spc="20" dirty="0">
                  <a:solidFill>
                    <a:srgbClr val="0070BF"/>
                  </a:solidFill>
                  <a:latin typeface="Times New Roman"/>
                  <a:cs typeface="Times New Roman"/>
                </a:rPr>
                <a:t>on </a:t>
              </a:r>
              <a:r>
                <a:rPr sz="1400" spc="65" dirty="0">
                  <a:solidFill>
                    <a:srgbClr val="0070BF"/>
                  </a:solidFill>
                  <a:latin typeface="Times New Roman"/>
                  <a:cs typeface="Times New Roman"/>
                </a:rPr>
                <a:t>data </a:t>
              </a:r>
              <a:r>
                <a:rPr sz="1400" spc="-40" dirty="0">
                  <a:solidFill>
                    <a:srgbClr val="0070BF"/>
                  </a:solidFill>
                  <a:latin typeface="Times New Roman"/>
                  <a:cs typeface="Times New Roman"/>
                </a:rPr>
                <a:t>by </a:t>
              </a:r>
              <a:r>
                <a:rPr sz="1400" spc="-65" dirty="0">
                  <a:solidFill>
                    <a:srgbClr val="0070BF"/>
                  </a:solidFill>
                  <a:latin typeface="Times New Roman"/>
                  <a:cs typeface="Times New Roman"/>
                </a:rPr>
                <a:t>Bell </a:t>
              </a:r>
              <a:r>
                <a:rPr sz="1400" spc="-35" dirty="0">
                  <a:solidFill>
                    <a:srgbClr val="0070BF"/>
                  </a:solidFill>
                  <a:latin typeface="Times New Roman"/>
                  <a:cs typeface="Times New Roman"/>
                </a:rPr>
                <a:t>Labs, </a:t>
              </a:r>
              <a:r>
                <a:rPr sz="1400" spc="-65" dirty="0">
                  <a:solidFill>
                    <a:srgbClr val="0070BF"/>
                  </a:solidFill>
                  <a:latin typeface="Times New Roman"/>
                  <a:cs typeface="Times New Roman"/>
                </a:rPr>
                <a:t>G. </a:t>
              </a:r>
              <a:r>
                <a:rPr sz="1400" dirty="0">
                  <a:solidFill>
                    <a:srgbClr val="0070BF"/>
                  </a:solidFill>
                  <a:latin typeface="Times New Roman"/>
                  <a:cs typeface="Times New Roman"/>
                </a:rPr>
                <a:t>Fettweis, </a:t>
              </a:r>
              <a:r>
                <a:rPr sz="1400" spc="40" dirty="0">
                  <a:solidFill>
                    <a:srgbClr val="0070BF"/>
                  </a:solidFill>
                  <a:latin typeface="Times New Roman"/>
                  <a:cs typeface="Times New Roman"/>
                </a:rPr>
                <a:t>and</a:t>
              </a:r>
              <a:r>
                <a:rPr sz="1400" spc="-235" dirty="0">
                  <a:solidFill>
                    <a:srgbClr val="0070BF"/>
                  </a:solidFill>
                  <a:latin typeface="Times New Roman"/>
                  <a:cs typeface="Times New Roman"/>
                </a:rPr>
                <a:t> </a:t>
              </a:r>
              <a:r>
                <a:rPr sz="1400" spc="25" dirty="0">
                  <a:solidFill>
                    <a:srgbClr val="0070BF"/>
                  </a:solidFill>
                  <a:latin typeface="Times New Roman"/>
                  <a:cs typeface="Times New Roman"/>
                </a:rPr>
                <a:t>others</a:t>
              </a:r>
              <a:endParaRPr sz="1400">
                <a:latin typeface="Times New Roman"/>
                <a:cs typeface="Times New Roman"/>
              </a:endParaRPr>
            </a:p>
          </p:txBody>
        </p:sp>
        <p:sp>
          <p:nvSpPr>
            <p:cNvPr id="67" name="object 64">
              <a:extLst>
                <a:ext uri="{FF2B5EF4-FFF2-40B4-BE49-F238E27FC236}">
                  <a16:creationId xmlns:a16="http://schemas.microsoft.com/office/drawing/2014/main" id="{10E6C346-0167-B942-8D05-67434E95F780}"/>
                </a:ext>
              </a:extLst>
            </p:cNvPr>
            <p:cNvSpPr/>
            <p:nvPr/>
          </p:nvSpPr>
          <p:spPr>
            <a:xfrm>
              <a:off x="2732532" y="2200655"/>
              <a:ext cx="4930140" cy="774700"/>
            </a:xfrm>
            <a:custGeom>
              <a:avLst/>
              <a:gdLst/>
              <a:ahLst/>
              <a:cxnLst/>
              <a:rect l="l" t="t" r="r" b="b"/>
              <a:pathLst>
                <a:path w="4930140" h="774700">
                  <a:moveTo>
                    <a:pt x="3048" y="774192"/>
                  </a:moveTo>
                  <a:lnTo>
                    <a:pt x="0" y="749808"/>
                  </a:lnTo>
                  <a:lnTo>
                    <a:pt x="99060" y="734568"/>
                  </a:lnTo>
                  <a:lnTo>
                    <a:pt x="102108" y="758952"/>
                  </a:lnTo>
                  <a:lnTo>
                    <a:pt x="3048" y="774192"/>
                  </a:lnTo>
                  <a:close/>
                </a:path>
                <a:path w="4930140" h="774700">
                  <a:moveTo>
                    <a:pt x="176784" y="748284"/>
                  </a:moveTo>
                  <a:lnTo>
                    <a:pt x="172212" y="723900"/>
                  </a:lnTo>
                  <a:lnTo>
                    <a:pt x="271272" y="708660"/>
                  </a:lnTo>
                  <a:lnTo>
                    <a:pt x="275843" y="733044"/>
                  </a:lnTo>
                  <a:lnTo>
                    <a:pt x="176784" y="748284"/>
                  </a:lnTo>
                  <a:close/>
                </a:path>
                <a:path w="4930140" h="774700">
                  <a:moveTo>
                    <a:pt x="350520" y="722376"/>
                  </a:moveTo>
                  <a:lnTo>
                    <a:pt x="345948" y="696468"/>
                  </a:lnTo>
                  <a:lnTo>
                    <a:pt x="445008" y="682752"/>
                  </a:lnTo>
                  <a:lnTo>
                    <a:pt x="449580" y="707136"/>
                  </a:lnTo>
                  <a:lnTo>
                    <a:pt x="350520" y="722376"/>
                  </a:lnTo>
                  <a:close/>
                </a:path>
                <a:path w="4930140" h="774700">
                  <a:moveTo>
                    <a:pt x="522732" y="694944"/>
                  </a:moveTo>
                  <a:lnTo>
                    <a:pt x="519684" y="670560"/>
                  </a:lnTo>
                  <a:lnTo>
                    <a:pt x="618744" y="655320"/>
                  </a:lnTo>
                  <a:lnTo>
                    <a:pt x="623316" y="679704"/>
                  </a:lnTo>
                  <a:lnTo>
                    <a:pt x="522732" y="694944"/>
                  </a:lnTo>
                  <a:close/>
                </a:path>
                <a:path w="4930140" h="774700">
                  <a:moveTo>
                    <a:pt x="696468" y="669036"/>
                  </a:moveTo>
                  <a:lnTo>
                    <a:pt x="693420" y="644652"/>
                  </a:lnTo>
                  <a:lnTo>
                    <a:pt x="792479" y="629412"/>
                  </a:lnTo>
                  <a:lnTo>
                    <a:pt x="795527" y="653796"/>
                  </a:lnTo>
                  <a:lnTo>
                    <a:pt x="696468" y="669036"/>
                  </a:lnTo>
                  <a:close/>
                </a:path>
                <a:path w="4930140" h="774700">
                  <a:moveTo>
                    <a:pt x="870204" y="643128"/>
                  </a:moveTo>
                  <a:lnTo>
                    <a:pt x="867156" y="617220"/>
                  </a:lnTo>
                  <a:lnTo>
                    <a:pt x="966216" y="603504"/>
                  </a:lnTo>
                  <a:lnTo>
                    <a:pt x="969264" y="627888"/>
                  </a:lnTo>
                  <a:lnTo>
                    <a:pt x="870204" y="643128"/>
                  </a:lnTo>
                  <a:close/>
                </a:path>
                <a:path w="4930140" h="774700">
                  <a:moveTo>
                    <a:pt x="1043940" y="615696"/>
                  </a:moveTo>
                  <a:lnTo>
                    <a:pt x="1039368" y="591311"/>
                  </a:lnTo>
                  <a:lnTo>
                    <a:pt x="1138428" y="576072"/>
                  </a:lnTo>
                  <a:lnTo>
                    <a:pt x="1143000" y="601980"/>
                  </a:lnTo>
                  <a:lnTo>
                    <a:pt x="1043940" y="615696"/>
                  </a:lnTo>
                  <a:close/>
                </a:path>
                <a:path w="4930140" h="774700">
                  <a:moveTo>
                    <a:pt x="1217676" y="589787"/>
                  </a:moveTo>
                  <a:lnTo>
                    <a:pt x="1213104" y="565404"/>
                  </a:lnTo>
                  <a:lnTo>
                    <a:pt x="1312164" y="550164"/>
                  </a:lnTo>
                  <a:lnTo>
                    <a:pt x="1316736" y="574548"/>
                  </a:lnTo>
                  <a:lnTo>
                    <a:pt x="1217676" y="589787"/>
                  </a:lnTo>
                  <a:close/>
                </a:path>
                <a:path w="4930140" h="774700">
                  <a:moveTo>
                    <a:pt x="1389888" y="563880"/>
                  </a:moveTo>
                  <a:lnTo>
                    <a:pt x="1386840" y="539496"/>
                  </a:lnTo>
                  <a:lnTo>
                    <a:pt x="1485899" y="524256"/>
                  </a:lnTo>
                  <a:lnTo>
                    <a:pt x="1488948" y="548640"/>
                  </a:lnTo>
                  <a:lnTo>
                    <a:pt x="1389888" y="563880"/>
                  </a:lnTo>
                  <a:close/>
                </a:path>
                <a:path w="4930140" h="774700">
                  <a:moveTo>
                    <a:pt x="1563624" y="536448"/>
                  </a:moveTo>
                  <a:lnTo>
                    <a:pt x="1560576" y="512064"/>
                  </a:lnTo>
                  <a:lnTo>
                    <a:pt x="1659636" y="496823"/>
                  </a:lnTo>
                  <a:lnTo>
                    <a:pt x="1662684" y="522732"/>
                  </a:lnTo>
                  <a:lnTo>
                    <a:pt x="1563624" y="536448"/>
                  </a:lnTo>
                  <a:close/>
                </a:path>
                <a:path w="4930140" h="774700">
                  <a:moveTo>
                    <a:pt x="1737360" y="510540"/>
                  </a:moveTo>
                  <a:lnTo>
                    <a:pt x="1734312" y="486156"/>
                  </a:lnTo>
                  <a:lnTo>
                    <a:pt x="1833372" y="470916"/>
                  </a:lnTo>
                  <a:lnTo>
                    <a:pt x="1836420" y="495299"/>
                  </a:lnTo>
                  <a:lnTo>
                    <a:pt x="1737360" y="510540"/>
                  </a:lnTo>
                  <a:close/>
                </a:path>
                <a:path w="4930140" h="774700">
                  <a:moveTo>
                    <a:pt x="1911096" y="484632"/>
                  </a:moveTo>
                  <a:lnTo>
                    <a:pt x="1906524" y="460248"/>
                  </a:lnTo>
                  <a:lnTo>
                    <a:pt x="2005584" y="445007"/>
                  </a:lnTo>
                  <a:lnTo>
                    <a:pt x="2010156" y="469392"/>
                  </a:lnTo>
                  <a:lnTo>
                    <a:pt x="1911096" y="484632"/>
                  </a:lnTo>
                  <a:close/>
                </a:path>
                <a:path w="4930140" h="774700">
                  <a:moveTo>
                    <a:pt x="2084832" y="458724"/>
                  </a:moveTo>
                  <a:lnTo>
                    <a:pt x="2080260" y="432816"/>
                  </a:lnTo>
                  <a:lnTo>
                    <a:pt x="2179320" y="417576"/>
                  </a:lnTo>
                  <a:lnTo>
                    <a:pt x="2183892" y="443483"/>
                  </a:lnTo>
                  <a:lnTo>
                    <a:pt x="2084832" y="458724"/>
                  </a:lnTo>
                  <a:close/>
                </a:path>
                <a:path w="4930140" h="774700">
                  <a:moveTo>
                    <a:pt x="2257044" y="431292"/>
                  </a:moveTo>
                  <a:lnTo>
                    <a:pt x="2253996" y="406907"/>
                  </a:lnTo>
                  <a:lnTo>
                    <a:pt x="2353056" y="391668"/>
                  </a:lnTo>
                  <a:lnTo>
                    <a:pt x="2356104" y="416052"/>
                  </a:lnTo>
                  <a:lnTo>
                    <a:pt x="2257044" y="431292"/>
                  </a:lnTo>
                  <a:close/>
                </a:path>
                <a:path w="4930140" h="774700">
                  <a:moveTo>
                    <a:pt x="2430780" y="405383"/>
                  </a:moveTo>
                  <a:lnTo>
                    <a:pt x="2427732" y="381000"/>
                  </a:lnTo>
                  <a:lnTo>
                    <a:pt x="2526791" y="365759"/>
                  </a:lnTo>
                  <a:lnTo>
                    <a:pt x="2529840" y="390144"/>
                  </a:lnTo>
                  <a:lnTo>
                    <a:pt x="2430780" y="405383"/>
                  </a:lnTo>
                  <a:close/>
                </a:path>
                <a:path w="4930140" h="774700">
                  <a:moveTo>
                    <a:pt x="2604516" y="379476"/>
                  </a:moveTo>
                  <a:lnTo>
                    <a:pt x="2599944" y="353568"/>
                  </a:lnTo>
                  <a:lnTo>
                    <a:pt x="2700528" y="338328"/>
                  </a:lnTo>
                  <a:lnTo>
                    <a:pt x="2703575" y="364235"/>
                  </a:lnTo>
                  <a:lnTo>
                    <a:pt x="2604516" y="379476"/>
                  </a:lnTo>
                  <a:close/>
                </a:path>
                <a:path w="4930140" h="774700">
                  <a:moveTo>
                    <a:pt x="2778251" y="352044"/>
                  </a:moveTo>
                  <a:lnTo>
                    <a:pt x="2773680" y="327659"/>
                  </a:lnTo>
                  <a:lnTo>
                    <a:pt x="2872740" y="312419"/>
                  </a:lnTo>
                  <a:lnTo>
                    <a:pt x="2877312" y="336804"/>
                  </a:lnTo>
                  <a:lnTo>
                    <a:pt x="2778251" y="352044"/>
                  </a:lnTo>
                  <a:close/>
                </a:path>
                <a:path w="4930140" h="774700">
                  <a:moveTo>
                    <a:pt x="2951988" y="326135"/>
                  </a:moveTo>
                  <a:lnTo>
                    <a:pt x="2947416" y="301752"/>
                  </a:lnTo>
                  <a:lnTo>
                    <a:pt x="3046475" y="286511"/>
                  </a:lnTo>
                  <a:lnTo>
                    <a:pt x="3051048" y="310896"/>
                  </a:lnTo>
                  <a:lnTo>
                    <a:pt x="2951988" y="326135"/>
                  </a:lnTo>
                  <a:close/>
                </a:path>
                <a:path w="4930140" h="774700">
                  <a:moveTo>
                    <a:pt x="3124200" y="300228"/>
                  </a:moveTo>
                  <a:lnTo>
                    <a:pt x="3121151" y="274319"/>
                  </a:lnTo>
                  <a:lnTo>
                    <a:pt x="3220212" y="260604"/>
                  </a:lnTo>
                  <a:lnTo>
                    <a:pt x="3223259" y="284987"/>
                  </a:lnTo>
                  <a:lnTo>
                    <a:pt x="3124200" y="300228"/>
                  </a:lnTo>
                  <a:close/>
                </a:path>
                <a:path w="4930140" h="774700">
                  <a:moveTo>
                    <a:pt x="3297936" y="272796"/>
                  </a:moveTo>
                  <a:lnTo>
                    <a:pt x="3294888" y="248411"/>
                  </a:lnTo>
                  <a:lnTo>
                    <a:pt x="3393948" y="233172"/>
                  </a:lnTo>
                  <a:lnTo>
                    <a:pt x="3396996" y="257555"/>
                  </a:lnTo>
                  <a:lnTo>
                    <a:pt x="3297936" y="272796"/>
                  </a:lnTo>
                  <a:close/>
                </a:path>
                <a:path w="4930140" h="774700">
                  <a:moveTo>
                    <a:pt x="3471672" y="246887"/>
                  </a:moveTo>
                  <a:lnTo>
                    <a:pt x="3467100" y="222504"/>
                  </a:lnTo>
                  <a:lnTo>
                    <a:pt x="3566159" y="207263"/>
                  </a:lnTo>
                  <a:lnTo>
                    <a:pt x="3570732" y="231648"/>
                  </a:lnTo>
                  <a:lnTo>
                    <a:pt x="3471672" y="246887"/>
                  </a:lnTo>
                  <a:close/>
                </a:path>
                <a:path w="4930140" h="774700">
                  <a:moveTo>
                    <a:pt x="3645408" y="220979"/>
                  </a:moveTo>
                  <a:lnTo>
                    <a:pt x="3640836" y="195072"/>
                  </a:lnTo>
                  <a:lnTo>
                    <a:pt x="3739896" y="181355"/>
                  </a:lnTo>
                  <a:lnTo>
                    <a:pt x="3744467" y="205739"/>
                  </a:lnTo>
                  <a:lnTo>
                    <a:pt x="3645408" y="220979"/>
                  </a:lnTo>
                  <a:close/>
                </a:path>
                <a:path w="4930140" h="774700">
                  <a:moveTo>
                    <a:pt x="3819144" y="193548"/>
                  </a:moveTo>
                  <a:lnTo>
                    <a:pt x="3814572" y="169163"/>
                  </a:lnTo>
                  <a:lnTo>
                    <a:pt x="3913632" y="153923"/>
                  </a:lnTo>
                  <a:lnTo>
                    <a:pt x="3918204" y="179831"/>
                  </a:lnTo>
                  <a:lnTo>
                    <a:pt x="3819144" y="193548"/>
                  </a:lnTo>
                  <a:close/>
                </a:path>
                <a:path w="4930140" h="774700">
                  <a:moveTo>
                    <a:pt x="3991356" y="167639"/>
                  </a:moveTo>
                  <a:lnTo>
                    <a:pt x="3988308" y="143256"/>
                  </a:lnTo>
                  <a:lnTo>
                    <a:pt x="4087368" y="128016"/>
                  </a:lnTo>
                  <a:lnTo>
                    <a:pt x="4090416" y="152400"/>
                  </a:lnTo>
                  <a:lnTo>
                    <a:pt x="3991356" y="167639"/>
                  </a:lnTo>
                  <a:close/>
                </a:path>
                <a:path w="4930140" h="774700">
                  <a:moveTo>
                    <a:pt x="4165092" y="141731"/>
                  </a:moveTo>
                  <a:lnTo>
                    <a:pt x="4162044" y="117348"/>
                  </a:lnTo>
                  <a:lnTo>
                    <a:pt x="4261104" y="102108"/>
                  </a:lnTo>
                  <a:lnTo>
                    <a:pt x="4264151" y="126491"/>
                  </a:lnTo>
                  <a:lnTo>
                    <a:pt x="4165092" y="141731"/>
                  </a:lnTo>
                  <a:close/>
                </a:path>
                <a:path w="4930140" h="774700">
                  <a:moveTo>
                    <a:pt x="4338828" y="114300"/>
                  </a:moveTo>
                  <a:lnTo>
                    <a:pt x="4334256" y="89916"/>
                  </a:lnTo>
                  <a:lnTo>
                    <a:pt x="4433316" y="74675"/>
                  </a:lnTo>
                  <a:lnTo>
                    <a:pt x="4437888" y="100583"/>
                  </a:lnTo>
                  <a:lnTo>
                    <a:pt x="4338828" y="114300"/>
                  </a:lnTo>
                  <a:close/>
                </a:path>
                <a:path w="4930140" h="774700">
                  <a:moveTo>
                    <a:pt x="4512564" y="88391"/>
                  </a:moveTo>
                  <a:lnTo>
                    <a:pt x="4507992" y="64008"/>
                  </a:lnTo>
                  <a:lnTo>
                    <a:pt x="4607051" y="48767"/>
                  </a:lnTo>
                  <a:lnTo>
                    <a:pt x="4611624" y="73152"/>
                  </a:lnTo>
                  <a:lnTo>
                    <a:pt x="4512564" y="88391"/>
                  </a:lnTo>
                  <a:close/>
                </a:path>
                <a:path w="4930140" h="774700">
                  <a:moveTo>
                    <a:pt x="4684776" y="62483"/>
                  </a:moveTo>
                  <a:lnTo>
                    <a:pt x="4681728" y="38100"/>
                  </a:lnTo>
                  <a:lnTo>
                    <a:pt x="4780788" y="22860"/>
                  </a:lnTo>
                  <a:lnTo>
                    <a:pt x="4783836" y="47243"/>
                  </a:lnTo>
                  <a:lnTo>
                    <a:pt x="4684776" y="62483"/>
                  </a:lnTo>
                  <a:close/>
                </a:path>
                <a:path w="4930140" h="774700">
                  <a:moveTo>
                    <a:pt x="4858512" y="36575"/>
                  </a:moveTo>
                  <a:lnTo>
                    <a:pt x="4855464" y="10667"/>
                  </a:lnTo>
                  <a:lnTo>
                    <a:pt x="4927092" y="0"/>
                  </a:lnTo>
                  <a:lnTo>
                    <a:pt x="4930140" y="24383"/>
                  </a:lnTo>
                  <a:lnTo>
                    <a:pt x="4858512" y="36575"/>
                  </a:lnTo>
                  <a:close/>
                </a:path>
              </a:pathLst>
            </a:custGeom>
            <a:solidFill>
              <a:srgbClr val="5B9AD4"/>
            </a:solidFill>
            <a:ln w="38100">
              <a:solidFill>
                <a:srgbClr val="5A9AD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5">
              <a:extLst>
                <a:ext uri="{FF2B5EF4-FFF2-40B4-BE49-F238E27FC236}">
                  <a16:creationId xmlns:a16="http://schemas.microsoft.com/office/drawing/2014/main" id="{305840A4-E6D5-9B43-B3DA-BE0853524716}"/>
                </a:ext>
              </a:extLst>
            </p:cNvPr>
            <p:cNvSpPr/>
            <p:nvPr/>
          </p:nvSpPr>
          <p:spPr>
            <a:xfrm>
              <a:off x="1833372" y="3968496"/>
              <a:ext cx="3238500" cy="850900"/>
            </a:xfrm>
            <a:custGeom>
              <a:avLst/>
              <a:gdLst/>
              <a:ahLst/>
              <a:cxnLst/>
              <a:rect l="l" t="t" r="r" b="b"/>
              <a:pathLst>
                <a:path w="3238500" h="850900">
                  <a:moveTo>
                    <a:pt x="4572" y="850392"/>
                  </a:moveTo>
                  <a:lnTo>
                    <a:pt x="0" y="835152"/>
                  </a:lnTo>
                  <a:lnTo>
                    <a:pt x="64008" y="818388"/>
                  </a:lnTo>
                  <a:lnTo>
                    <a:pt x="68580" y="833628"/>
                  </a:lnTo>
                  <a:lnTo>
                    <a:pt x="4572" y="850392"/>
                  </a:lnTo>
                  <a:close/>
                </a:path>
                <a:path w="3238500" h="850900">
                  <a:moveTo>
                    <a:pt x="117348" y="821436"/>
                  </a:moveTo>
                  <a:lnTo>
                    <a:pt x="112776" y="806196"/>
                  </a:lnTo>
                  <a:lnTo>
                    <a:pt x="178308" y="789432"/>
                  </a:lnTo>
                  <a:lnTo>
                    <a:pt x="181355" y="804672"/>
                  </a:lnTo>
                  <a:lnTo>
                    <a:pt x="117348" y="821436"/>
                  </a:lnTo>
                  <a:close/>
                </a:path>
                <a:path w="3238500" h="850900">
                  <a:moveTo>
                    <a:pt x="230124" y="792480"/>
                  </a:moveTo>
                  <a:lnTo>
                    <a:pt x="225552" y="775716"/>
                  </a:lnTo>
                  <a:lnTo>
                    <a:pt x="291084" y="758952"/>
                  </a:lnTo>
                  <a:lnTo>
                    <a:pt x="295655" y="775716"/>
                  </a:lnTo>
                  <a:lnTo>
                    <a:pt x="230124" y="792480"/>
                  </a:lnTo>
                  <a:close/>
                </a:path>
                <a:path w="3238500" h="850900">
                  <a:moveTo>
                    <a:pt x="342900" y="763524"/>
                  </a:moveTo>
                  <a:lnTo>
                    <a:pt x="339852" y="746760"/>
                  </a:lnTo>
                  <a:lnTo>
                    <a:pt x="403859" y="729996"/>
                  </a:lnTo>
                  <a:lnTo>
                    <a:pt x="408432" y="746760"/>
                  </a:lnTo>
                  <a:lnTo>
                    <a:pt x="342900" y="763524"/>
                  </a:lnTo>
                  <a:close/>
                </a:path>
                <a:path w="3238500" h="850900">
                  <a:moveTo>
                    <a:pt x="457200" y="734568"/>
                  </a:moveTo>
                  <a:lnTo>
                    <a:pt x="452628" y="717804"/>
                  </a:lnTo>
                  <a:lnTo>
                    <a:pt x="516635" y="701040"/>
                  </a:lnTo>
                  <a:lnTo>
                    <a:pt x="521208" y="717804"/>
                  </a:lnTo>
                  <a:lnTo>
                    <a:pt x="457200" y="734568"/>
                  </a:lnTo>
                  <a:close/>
                </a:path>
                <a:path w="3238500" h="850900">
                  <a:moveTo>
                    <a:pt x="569976" y="704088"/>
                  </a:moveTo>
                  <a:lnTo>
                    <a:pt x="565404" y="688848"/>
                  </a:lnTo>
                  <a:lnTo>
                    <a:pt x="630936" y="672084"/>
                  </a:lnTo>
                  <a:lnTo>
                    <a:pt x="635507" y="688848"/>
                  </a:lnTo>
                  <a:lnTo>
                    <a:pt x="569976" y="704088"/>
                  </a:lnTo>
                  <a:close/>
                </a:path>
                <a:path w="3238500" h="850900">
                  <a:moveTo>
                    <a:pt x="682751" y="675132"/>
                  </a:moveTo>
                  <a:lnTo>
                    <a:pt x="679703" y="659892"/>
                  </a:lnTo>
                  <a:lnTo>
                    <a:pt x="743712" y="643128"/>
                  </a:lnTo>
                  <a:lnTo>
                    <a:pt x="748284" y="658368"/>
                  </a:lnTo>
                  <a:lnTo>
                    <a:pt x="682751" y="675132"/>
                  </a:lnTo>
                  <a:close/>
                </a:path>
                <a:path w="3238500" h="850900">
                  <a:moveTo>
                    <a:pt x="797051" y="646176"/>
                  </a:moveTo>
                  <a:lnTo>
                    <a:pt x="792480" y="630935"/>
                  </a:lnTo>
                  <a:lnTo>
                    <a:pt x="856488" y="614172"/>
                  </a:lnTo>
                  <a:lnTo>
                    <a:pt x="861060" y="629411"/>
                  </a:lnTo>
                  <a:lnTo>
                    <a:pt x="797051" y="646176"/>
                  </a:lnTo>
                  <a:close/>
                </a:path>
                <a:path w="3238500" h="850900">
                  <a:moveTo>
                    <a:pt x="909828" y="617220"/>
                  </a:moveTo>
                  <a:lnTo>
                    <a:pt x="905256" y="600456"/>
                  </a:lnTo>
                  <a:lnTo>
                    <a:pt x="970788" y="583692"/>
                  </a:lnTo>
                  <a:lnTo>
                    <a:pt x="973836" y="600456"/>
                  </a:lnTo>
                  <a:lnTo>
                    <a:pt x="909828" y="617220"/>
                  </a:lnTo>
                  <a:close/>
                </a:path>
                <a:path w="3238500" h="850900">
                  <a:moveTo>
                    <a:pt x="1022604" y="588264"/>
                  </a:moveTo>
                  <a:lnTo>
                    <a:pt x="1019556" y="571499"/>
                  </a:lnTo>
                  <a:lnTo>
                    <a:pt x="1083564" y="554735"/>
                  </a:lnTo>
                  <a:lnTo>
                    <a:pt x="1088136" y="571499"/>
                  </a:lnTo>
                  <a:lnTo>
                    <a:pt x="1022604" y="588264"/>
                  </a:lnTo>
                  <a:close/>
                </a:path>
                <a:path w="3238500" h="850900">
                  <a:moveTo>
                    <a:pt x="1136904" y="559308"/>
                  </a:moveTo>
                  <a:lnTo>
                    <a:pt x="1132332" y="542544"/>
                  </a:lnTo>
                  <a:lnTo>
                    <a:pt x="1196340" y="525779"/>
                  </a:lnTo>
                  <a:lnTo>
                    <a:pt x="1200912" y="542544"/>
                  </a:lnTo>
                  <a:lnTo>
                    <a:pt x="1136904" y="559308"/>
                  </a:lnTo>
                  <a:close/>
                </a:path>
                <a:path w="3238500" h="850900">
                  <a:moveTo>
                    <a:pt x="1249680" y="528828"/>
                  </a:moveTo>
                  <a:lnTo>
                    <a:pt x="1245108" y="513587"/>
                  </a:lnTo>
                  <a:lnTo>
                    <a:pt x="1310639" y="496824"/>
                  </a:lnTo>
                  <a:lnTo>
                    <a:pt x="1313688" y="513587"/>
                  </a:lnTo>
                  <a:lnTo>
                    <a:pt x="1249680" y="528828"/>
                  </a:lnTo>
                  <a:close/>
                </a:path>
                <a:path w="3238500" h="850900">
                  <a:moveTo>
                    <a:pt x="1362456" y="499872"/>
                  </a:moveTo>
                  <a:lnTo>
                    <a:pt x="1357884" y="484631"/>
                  </a:lnTo>
                  <a:lnTo>
                    <a:pt x="1423416" y="467868"/>
                  </a:lnTo>
                  <a:lnTo>
                    <a:pt x="1427988" y="483107"/>
                  </a:lnTo>
                  <a:lnTo>
                    <a:pt x="1362456" y="499872"/>
                  </a:lnTo>
                  <a:close/>
                </a:path>
                <a:path w="3238500" h="850900">
                  <a:moveTo>
                    <a:pt x="1475231" y="470916"/>
                  </a:moveTo>
                  <a:lnTo>
                    <a:pt x="1472184" y="455676"/>
                  </a:lnTo>
                  <a:lnTo>
                    <a:pt x="1536192" y="438911"/>
                  </a:lnTo>
                  <a:lnTo>
                    <a:pt x="1540764" y="454152"/>
                  </a:lnTo>
                  <a:lnTo>
                    <a:pt x="1475231" y="470916"/>
                  </a:lnTo>
                  <a:close/>
                </a:path>
                <a:path w="3238500" h="850900">
                  <a:moveTo>
                    <a:pt x="1589531" y="441959"/>
                  </a:moveTo>
                  <a:lnTo>
                    <a:pt x="1584960" y="425196"/>
                  </a:lnTo>
                  <a:lnTo>
                    <a:pt x="1650492" y="408431"/>
                  </a:lnTo>
                  <a:lnTo>
                    <a:pt x="1653540" y="425196"/>
                  </a:lnTo>
                  <a:lnTo>
                    <a:pt x="1589531" y="441959"/>
                  </a:lnTo>
                  <a:close/>
                </a:path>
                <a:path w="3238500" h="850900">
                  <a:moveTo>
                    <a:pt x="1702308" y="413004"/>
                  </a:moveTo>
                  <a:lnTo>
                    <a:pt x="1697736" y="396240"/>
                  </a:lnTo>
                  <a:lnTo>
                    <a:pt x="1763268" y="379476"/>
                  </a:lnTo>
                  <a:lnTo>
                    <a:pt x="1767840" y="396240"/>
                  </a:lnTo>
                  <a:lnTo>
                    <a:pt x="1702308" y="413004"/>
                  </a:lnTo>
                  <a:close/>
                </a:path>
                <a:path w="3238500" h="850900">
                  <a:moveTo>
                    <a:pt x="1815084" y="384048"/>
                  </a:moveTo>
                  <a:lnTo>
                    <a:pt x="1812036" y="367283"/>
                  </a:lnTo>
                  <a:lnTo>
                    <a:pt x="1876044" y="350520"/>
                  </a:lnTo>
                  <a:lnTo>
                    <a:pt x="1880616" y="367283"/>
                  </a:lnTo>
                  <a:lnTo>
                    <a:pt x="1815084" y="384048"/>
                  </a:lnTo>
                  <a:close/>
                </a:path>
                <a:path w="3238500" h="850900">
                  <a:moveTo>
                    <a:pt x="1929384" y="353568"/>
                  </a:moveTo>
                  <a:lnTo>
                    <a:pt x="1924812" y="338328"/>
                  </a:lnTo>
                  <a:lnTo>
                    <a:pt x="1988820" y="321564"/>
                  </a:lnTo>
                  <a:lnTo>
                    <a:pt x="1993392" y="336804"/>
                  </a:lnTo>
                  <a:lnTo>
                    <a:pt x="1929384" y="353568"/>
                  </a:lnTo>
                  <a:close/>
                </a:path>
                <a:path w="3238500" h="850900">
                  <a:moveTo>
                    <a:pt x="2042160" y="324611"/>
                  </a:moveTo>
                  <a:lnTo>
                    <a:pt x="2037588" y="309372"/>
                  </a:lnTo>
                  <a:lnTo>
                    <a:pt x="2103120" y="292607"/>
                  </a:lnTo>
                  <a:lnTo>
                    <a:pt x="2106168" y="307848"/>
                  </a:lnTo>
                  <a:lnTo>
                    <a:pt x="2042160" y="324611"/>
                  </a:lnTo>
                  <a:close/>
                </a:path>
                <a:path w="3238500" h="850900">
                  <a:moveTo>
                    <a:pt x="2154936" y="295655"/>
                  </a:moveTo>
                  <a:lnTo>
                    <a:pt x="2151888" y="278891"/>
                  </a:lnTo>
                  <a:lnTo>
                    <a:pt x="2215896" y="263652"/>
                  </a:lnTo>
                  <a:lnTo>
                    <a:pt x="2220468" y="278891"/>
                  </a:lnTo>
                  <a:lnTo>
                    <a:pt x="2154936" y="295655"/>
                  </a:lnTo>
                  <a:close/>
                </a:path>
                <a:path w="3238500" h="850900">
                  <a:moveTo>
                    <a:pt x="2269236" y="266700"/>
                  </a:moveTo>
                  <a:lnTo>
                    <a:pt x="2264664" y="249935"/>
                  </a:lnTo>
                  <a:lnTo>
                    <a:pt x="2328672" y="233171"/>
                  </a:lnTo>
                  <a:lnTo>
                    <a:pt x="2333244" y="249935"/>
                  </a:lnTo>
                  <a:lnTo>
                    <a:pt x="2269236" y="266700"/>
                  </a:lnTo>
                  <a:close/>
                </a:path>
                <a:path w="3238500" h="850900">
                  <a:moveTo>
                    <a:pt x="2382012" y="237743"/>
                  </a:moveTo>
                  <a:lnTo>
                    <a:pt x="2377440" y="220979"/>
                  </a:lnTo>
                  <a:lnTo>
                    <a:pt x="2442972" y="204216"/>
                  </a:lnTo>
                  <a:lnTo>
                    <a:pt x="2446020" y="220979"/>
                  </a:lnTo>
                  <a:lnTo>
                    <a:pt x="2382012" y="237743"/>
                  </a:lnTo>
                  <a:close/>
                </a:path>
                <a:path w="3238500" h="850900">
                  <a:moveTo>
                    <a:pt x="2494788" y="208787"/>
                  </a:moveTo>
                  <a:lnTo>
                    <a:pt x="2490215" y="192023"/>
                  </a:lnTo>
                  <a:lnTo>
                    <a:pt x="2555748" y="175260"/>
                  </a:lnTo>
                  <a:lnTo>
                    <a:pt x="2560320" y="192023"/>
                  </a:lnTo>
                  <a:lnTo>
                    <a:pt x="2494788" y="208787"/>
                  </a:lnTo>
                  <a:close/>
                </a:path>
                <a:path w="3238500" h="850900">
                  <a:moveTo>
                    <a:pt x="2607564" y="178308"/>
                  </a:moveTo>
                  <a:lnTo>
                    <a:pt x="2604515" y="163067"/>
                  </a:lnTo>
                  <a:lnTo>
                    <a:pt x="2668524" y="146304"/>
                  </a:lnTo>
                  <a:lnTo>
                    <a:pt x="2673096" y="161543"/>
                  </a:lnTo>
                  <a:lnTo>
                    <a:pt x="2607564" y="178308"/>
                  </a:lnTo>
                  <a:close/>
                </a:path>
                <a:path w="3238500" h="850900">
                  <a:moveTo>
                    <a:pt x="2721864" y="149352"/>
                  </a:moveTo>
                  <a:lnTo>
                    <a:pt x="2717291" y="134112"/>
                  </a:lnTo>
                  <a:lnTo>
                    <a:pt x="2782824" y="117348"/>
                  </a:lnTo>
                  <a:lnTo>
                    <a:pt x="2785872" y="132587"/>
                  </a:lnTo>
                  <a:lnTo>
                    <a:pt x="2721864" y="149352"/>
                  </a:lnTo>
                  <a:close/>
                </a:path>
                <a:path w="3238500" h="850900">
                  <a:moveTo>
                    <a:pt x="2834640" y="120396"/>
                  </a:moveTo>
                  <a:lnTo>
                    <a:pt x="2830068" y="103631"/>
                  </a:lnTo>
                  <a:lnTo>
                    <a:pt x="2895599" y="88391"/>
                  </a:lnTo>
                  <a:lnTo>
                    <a:pt x="2900172" y="103631"/>
                  </a:lnTo>
                  <a:lnTo>
                    <a:pt x="2834640" y="120396"/>
                  </a:lnTo>
                  <a:close/>
                </a:path>
                <a:path w="3238500" h="850900">
                  <a:moveTo>
                    <a:pt x="2947416" y="91439"/>
                  </a:moveTo>
                  <a:lnTo>
                    <a:pt x="2944368" y="74675"/>
                  </a:lnTo>
                  <a:lnTo>
                    <a:pt x="3008375" y="57912"/>
                  </a:lnTo>
                  <a:lnTo>
                    <a:pt x="3012948" y="74675"/>
                  </a:lnTo>
                  <a:lnTo>
                    <a:pt x="2947416" y="91439"/>
                  </a:lnTo>
                  <a:close/>
                </a:path>
                <a:path w="3238500" h="850900">
                  <a:moveTo>
                    <a:pt x="3061716" y="62483"/>
                  </a:moveTo>
                  <a:lnTo>
                    <a:pt x="3057144" y="45719"/>
                  </a:lnTo>
                  <a:lnTo>
                    <a:pt x="3121152" y="28956"/>
                  </a:lnTo>
                  <a:lnTo>
                    <a:pt x="3125724" y="45719"/>
                  </a:lnTo>
                  <a:lnTo>
                    <a:pt x="3061716" y="62483"/>
                  </a:lnTo>
                  <a:close/>
                </a:path>
                <a:path w="3238500" h="850900">
                  <a:moveTo>
                    <a:pt x="3174491" y="33527"/>
                  </a:moveTo>
                  <a:lnTo>
                    <a:pt x="3169920" y="16764"/>
                  </a:lnTo>
                  <a:lnTo>
                    <a:pt x="3235452" y="0"/>
                  </a:lnTo>
                  <a:lnTo>
                    <a:pt x="3238499" y="16764"/>
                  </a:lnTo>
                  <a:lnTo>
                    <a:pt x="3174491" y="33527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rgbClr val="FF0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6">
              <a:extLst>
                <a:ext uri="{FF2B5EF4-FFF2-40B4-BE49-F238E27FC236}">
                  <a16:creationId xmlns:a16="http://schemas.microsoft.com/office/drawing/2014/main" id="{061A92BA-0942-8F49-8A11-264BB21A89D7}"/>
                </a:ext>
              </a:extLst>
            </p:cNvPr>
            <p:cNvSpPr/>
            <p:nvPr/>
          </p:nvSpPr>
          <p:spPr>
            <a:xfrm>
              <a:off x="1795272" y="5477255"/>
              <a:ext cx="108204" cy="1097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67">
              <a:extLst>
                <a:ext uri="{FF2B5EF4-FFF2-40B4-BE49-F238E27FC236}">
                  <a16:creationId xmlns:a16="http://schemas.microsoft.com/office/drawing/2014/main" id="{B251AD6D-B66F-C244-87DD-59E640082E30}"/>
                </a:ext>
              </a:extLst>
            </p:cNvPr>
            <p:cNvSpPr/>
            <p:nvPr/>
          </p:nvSpPr>
          <p:spPr>
            <a:xfrm>
              <a:off x="2674619" y="5196839"/>
              <a:ext cx="108204" cy="1097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68">
              <a:extLst>
                <a:ext uri="{FF2B5EF4-FFF2-40B4-BE49-F238E27FC236}">
                  <a16:creationId xmlns:a16="http://schemas.microsoft.com/office/drawing/2014/main" id="{5AEBE872-5216-B34F-A9D0-91E19275B62C}"/>
                </a:ext>
              </a:extLst>
            </p:cNvPr>
            <p:cNvSpPr/>
            <p:nvPr/>
          </p:nvSpPr>
          <p:spPr>
            <a:xfrm>
              <a:off x="3564635" y="4892039"/>
              <a:ext cx="108204" cy="1097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69">
              <a:extLst>
                <a:ext uri="{FF2B5EF4-FFF2-40B4-BE49-F238E27FC236}">
                  <a16:creationId xmlns:a16="http://schemas.microsoft.com/office/drawing/2014/main" id="{B1C8F7CF-B293-4B48-8526-2B2AF2B20D85}"/>
                </a:ext>
              </a:extLst>
            </p:cNvPr>
            <p:cNvSpPr/>
            <p:nvPr/>
          </p:nvSpPr>
          <p:spPr>
            <a:xfrm>
              <a:off x="4015740" y="4692395"/>
              <a:ext cx="109728" cy="1097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0">
              <a:extLst>
                <a:ext uri="{FF2B5EF4-FFF2-40B4-BE49-F238E27FC236}">
                  <a16:creationId xmlns:a16="http://schemas.microsoft.com/office/drawing/2014/main" id="{112FB03F-8B8D-CB48-A9C7-631224218911}"/>
                </a:ext>
              </a:extLst>
            </p:cNvPr>
            <p:cNvSpPr/>
            <p:nvPr/>
          </p:nvSpPr>
          <p:spPr>
            <a:xfrm>
              <a:off x="4899660" y="4425695"/>
              <a:ext cx="108204" cy="1097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1">
              <a:extLst>
                <a:ext uri="{FF2B5EF4-FFF2-40B4-BE49-F238E27FC236}">
                  <a16:creationId xmlns:a16="http://schemas.microsoft.com/office/drawing/2014/main" id="{774AE2E5-4F4E-3847-8648-6C0A44043384}"/>
                </a:ext>
              </a:extLst>
            </p:cNvPr>
            <p:cNvSpPr/>
            <p:nvPr/>
          </p:nvSpPr>
          <p:spPr>
            <a:xfrm>
              <a:off x="5335523" y="4242816"/>
              <a:ext cx="109728" cy="1097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2">
              <a:extLst>
                <a:ext uri="{FF2B5EF4-FFF2-40B4-BE49-F238E27FC236}">
                  <a16:creationId xmlns:a16="http://schemas.microsoft.com/office/drawing/2014/main" id="{7AB6BBF8-957A-B54E-BCBB-5ED14FCC723C}"/>
                </a:ext>
              </a:extLst>
            </p:cNvPr>
            <p:cNvSpPr/>
            <p:nvPr/>
          </p:nvSpPr>
          <p:spPr>
            <a:xfrm>
              <a:off x="6275832" y="3947160"/>
              <a:ext cx="109728" cy="10972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3">
              <a:extLst>
                <a:ext uri="{FF2B5EF4-FFF2-40B4-BE49-F238E27FC236}">
                  <a16:creationId xmlns:a16="http://schemas.microsoft.com/office/drawing/2014/main" id="{849DC4C6-33CA-AF41-B3B9-8E649BE8C94A}"/>
                </a:ext>
              </a:extLst>
            </p:cNvPr>
            <p:cNvSpPr/>
            <p:nvPr/>
          </p:nvSpPr>
          <p:spPr>
            <a:xfrm>
              <a:off x="7374635" y="3575303"/>
              <a:ext cx="109728" cy="10972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4">
              <a:extLst>
                <a:ext uri="{FF2B5EF4-FFF2-40B4-BE49-F238E27FC236}">
                  <a16:creationId xmlns:a16="http://schemas.microsoft.com/office/drawing/2014/main" id="{D6DB3448-A691-8240-8252-8823E9842B35}"/>
                </a:ext>
              </a:extLst>
            </p:cNvPr>
            <p:cNvSpPr/>
            <p:nvPr/>
          </p:nvSpPr>
          <p:spPr>
            <a:xfrm>
              <a:off x="1799844" y="5032247"/>
              <a:ext cx="103632" cy="7010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5">
              <a:extLst>
                <a:ext uri="{FF2B5EF4-FFF2-40B4-BE49-F238E27FC236}">
                  <a16:creationId xmlns:a16="http://schemas.microsoft.com/office/drawing/2014/main" id="{7EA1BD7B-2AFD-C74E-92EE-E7E667916392}"/>
                </a:ext>
              </a:extLst>
            </p:cNvPr>
            <p:cNvSpPr/>
            <p:nvPr/>
          </p:nvSpPr>
          <p:spPr>
            <a:xfrm>
              <a:off x="2694432" y="4718303"/>
              <a:ext cx="102108" cy="7010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6">
              <a:extLst>
                <a:ext uri="{FF2B5EF4-FFF2-40B4-BE49-F238E27FC236}">
                  <a16:creationId xmlns:a16="http://schemas.microsoft.com/office/drawing/2014/main" id="{55C3DA6C-F3E7-7548-B0EA-4A831F43BC88}"/>
                </a:ext>
              </a:extLst>
            </p:cNvPr>
            <p:cNvSpPr/>
            <p:nvPr/>
          </p:nvSpPr>
          <p:spPr>
            <a:xfrm>
              <a:off x="3448811" y="4430267"/>
              <a:ext cx="102108" cy="7010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77">
              <a:extLst>
                <a:ext uri="{FF2B5EF4-FFF2-40B4-BE49-F238E27FC236}">
                  <a16:creationId xmlns:a16="http://schemas.microsoft.com/office/drawing/2014/main" id="{DEE892BA-6562-0A43-B42D-A590E2E6425D}"/>
                </a:ext>
              </a:extLst>
            </p:cNvPr>
            <p:cNvSpPr/>
            <p:nvPr/>
          </p:nvSpPr>
          <p:spPr>
            <a:xfrm>
              <a:off x="3995927" y="4358640"/>
              <a:ext cx="103632" cy="7010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78">
              <a:extLst>
                <a:ext uri="{FF2B5EF4-FFF2-40B4-BE49-F238E27FC236}">
                  <a16:creationId xmlns:a16="http://schemas.microsoft.com/office/drawing/2014/main" id="{29AA220A-9594-A844-A02F-E904EBD6F354}"/>
                </a:ext>
              </a:extLst>
            </p:cNvPr>
            <p:cNvSpPr/>
            <p:nvPr/>
          </p:nvSpPr>
          <p:spPr>
            <a:xfrm>
              <a:off x="2670048" y="2897124"/>
              <a:ext cx="176783" cy="11887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79">
              <a:extLst>
                <a:ext uri="{FF2B5EF4-FFF2-40B4-BE49-F238E27FC236}">
                  <a16:creationId xmlns:a16="http://schemas.microsoft.com/office/drawing/2014/main" id="{854B0E7F-560A-A14B-BFE8-ADFBD40652FC}"/>
                </a:ext>
              </a:extLst>
            </p:cNvPr>
            <p:cNvSpPr/>
            <p:nvPr/>
          </p:nvSpPr>
          <p:spPr>
            <a:xfrm>
              <a:off x="4604003" y="2549652"/>
              <a:ext cx="176783" cy="11887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0">
              <a:extLst>
                <a:ext uri="{FF2B5EF4-FFF2-40B4-BE49-F238E27FC236}">
                  <a16:creationId xmlns:a16="http://schemas.microsoft.com/office/drawing/2014/main" id="{2232B717-958F-F046-A41E-838E76B83E39}"/>
                </a:ext>
              </a:extLst>
            </p:cNvPr>
            <p:cNvSpPr/>
            <p:nvPr/>
          </p:nvSpPr>
          <p:spPr>
            <a:xfrm>
              <a:off x="6553200" y="2290572"/>
              <a:ext cx="176783" cy="11887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1">
              <a:extLst>
                <a:ext uri="{FF2B5EF4-FFF2-40B4-BE49-F238E27FC236}">
                  <a16:creationId xmlns:a16="http://schemas.microsoft.com/office/drawing/2014/main" id="{B067578D-978A-424A-BE5E-AB600C716C59}"/>
                </a:ext>
              </a:extLst>
            </p:cNvPr>
            <p:cNvSpPr/>
            <p:nvPr/>
          </p:nvSpPr>
          <p:spPr>
            <a:xfrm>
              <a:off x="7583423" y="2130551"/>
              <a:ext cx="176783" cy="11734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2">
              <a:extLst>
                <a:ext uri="{FF2B5EF4-FFF2-40B4-BE49-F238E27FC236}">
                  <a16:creationId xmlns:a16="http://schemas.microsoft.com/office/drawing/2014/main" id="{97BA629B-8853-504C-8A7D-55E76B08EB10}"/>
                </a:ext>
              </a:extLst>
            </p:cNvPr>
            <p:cNvSpPr/>
            <p:nvPr/>
          </p:nvSpPr>
          <p:spPr>
            <a:xfrm>
              <a:off x="2322575" y="4535423"/>
              <a:ext cx="184404" cy="12954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3">
              <a:extLst>
                <a:ext uri="{FF2B5EF4-FFF2-40B4-BE49-F238E27FC236}">
                  <a16:creationId xmlns:a16="http://schemas.microsoft.com/office/drawing/2014/main" id="{E4D0DEAE-918D-D24C-B660-E660CDAA70B7}"/>
                </a:ext>
              </a:extLst>
            </p:cNvPr>
            <p:cNvSpPr/>
            <p:nvPr/>
          </p:nvSpPr>
          <p:spPr>
            <a:xfrm>
              <a:off x="3057143" y="4268723"/>
              <a:ext cx="184404" cy="12954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4">
              <a:extLst>
                <a:ext uri="{FF2B5EF4-FFF2-40B4-BE49-F238E27FC236}">
                  <a16:creationId xmlns:a16="http://schemas.microsoft.com/office/drawing/2014/main" id="{DB36DF64-B964-4A44-A7AA-59C29543B153}"/>
                </a:ext>
              </a:extLst>
            </p:cNvPr>
            <p:cNvSpPr/>
            <p:nvPr/>
          </p:nvSpPr>
          <p:spPr>
            <a:xfrm>
              <a:off x="3906011" y="4123944"/>
              <a:ext cx="182880" cy="13106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5">
              <a:extLst>
                <a:ext uri="{FF2B5EF4-FFF2-40B4-BE49-F238E27FC236}">
                  <a16:creationId xmlns:a16="http://schemas.microsoft.com/office/drawing/2014/main" id="{A55386A7-7EA8-B34A-8680-133BB6947152}"/>
                </a:ext>
              </a:extLst>
            </p:cNvPr>
            <p:cNvSpPr/>
            <p:nvPr/>
          </p:nvSpPr>
          <p:spPr>
            <a:xfrm>
              <a:off x="4994147" y="3924300"/>
              <a:ext cx="184404" cy="13106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6">
              <a:extLst>
                <a:ext uri="{FF2B5EF4-FFF2-40B4-BE49-F238E27FC236}">
                  <a16:creationId xmlns:a16="http://schemas.microsoft.com/office/drawing/2014/main" id="{BF7C2359-6220-AF4B-97E8-773FC5AB8DAA}"/>
                </a:ext>
              </a:extLst>
            </p:cNvPr>
            <p:cNvSpPr/>
            <p:nvPr/>
          </p:nvSpPr>
          <p:spPr>
            <a:xfrm>
              <a:off x="4599432" y="3770376"/>
              <a:ext cx="178307" cy="118872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87">
              <a:extLst>
                <a:ext uri="{FF2B5EF4-FFF2-40B4-BE49-F238E27FC236}">
                  <a16:creationId xmlns:a16="http://schemas.microsoft.com/office/drawing/2014/main" id="{E5A031A7-B46F-E348-8B58-7710311DA538}"/>
                </a:ext>
              </a:extLst>
            </p:cNvPr>
            <p:cNvSpPr/>
            <p:nvPr/>
          </p:nvSpPr>
          <p:spPr>
            <a:xfrm>
              <a:off x="5303520" y="3541776"/>
              <a:ext cx="176783" cy="11887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88">
              <a:extLst>
                <a:ext uri="{FF2B5EF4-FFF2-40B4-BE49-F238E27FC236}">
                  <a16:creationId xmlns:a16="http://schemas.microsoft.com/office/drawing/2014/main" id="{E29F5199-03BB-F84E-9AB7-8F939AD39EF3}"/>
                </a:ext>
              </a:extLst>
            </p:cNvPr>
            <p:cNvSpPr/>
            <p:nvPr/>
          </p:nvSpPr>
          <p:spPr>
            <a:xfrm>
              <a:off x="6205728" y="3253739"/>
              <a:ext cx="176783" cy="118872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89">
              <a:extLst>
                <a:ext uri="{FF2B5EF4-FFF2-40B4-BE49-F238E27FC236}">
                  <a16:creationId xmlns:a16="http://schemas.microsoft.com/office/drawing/2014/main" id="{C6F80296-C658-3042-A51D-6732A0F60E3C}"/>
                </a:ext>
              </a:extLst>
            </p:cNvPr>
            <p:cNvSpPr/>
            <p:nvPr/>
          </p:nvSpPr>
          <p:spPr>
            <a:xfrm>
              <a:off x="7552944" y="2863595"/>
              <a:ext cx="178307" cy="118872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0">
              <a:extLst>
                <a:ext uri="{FF2B5EF4-FFF2-40B4-BE49-F238E27FC236}">
                  <a16:creationId xmlns:a16="http://schemas.microsoft.com/office/drawing/2014/main" id="{35E03713-3DB6-5542-BB09-FA907170D413}"/>
                </a:ext>
              </a:extLst>
            </p:cNvPr>
            <p:cNvSpPr/>
            <p:nvPr/>
          </p:nvSpPr>
          <p:spPr>
            <a:xfrm>
              <a:off x="1734311" y="4788408"/>
              <a:ext cx="184404" cy="13106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1">
              <a:extLst>
                <a:ext uri="{FF2B5EF4-FFF2-40B4-BE49-F238E27FC236}">
                  <a16:creationId xmlns:a16="http://schemas.microsoft.com/office/drawing/2014/main" id="{99BD01AF-0B47-224E-98E8-31489F16FA5C}"/>
                </a:ext>
              </a:extLst>
            </p:cNvPr>
            <p:cNvSpPr/>
            <p:nvPr/>
          </p:nvSpPr>
          <p:spPr>
            <a:xfrm>
              <a:off x="5038344" y="4206240"/>
              <a:ext cx="103632" cy="70104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2">
              <a:extLst>
                <a:ext uri="{FF2B5EF4-FFF2-40B4-BE49-F238E27FC236}">
                  <a16:creationId xmlns:a16="http://schemas.microsoft.com/office/drawing/2014/main" id="{DF1C9F00-0B40-694D-91C1-CA4FCAEC5F84}"/>
                </a:ext>
              </a:extLst>
            </p:cNvPr>
            <p:cNvSpPr/>
            <p:nvPr/>
          </p:nvSpPr>
          <p:spPr>
            <a:xfrm>
              <a:off x="7185660" y="4555235"/>
              <a:ext cx="1990725" cy="928369"/>
            </a:xfrm>
            <a:custGeom>
              <a:avLst/>
              <a:gdLst/>
              <a:ahLst/>
              <a:cxnLst/>
              <a:rect l="l" t="t" r="r" b="b"/>
              <a:pathLst>
                <a:path w="1990725" h="928370">
                  <a:moveTo>
                    <a:pt x="0" y="0"/>
                  </a:moveTo>
                  <a:lnTo>
                    <a:pt x="1990343" y="0"/>
                  </a:lnTo>
                  <a:lnTo>
                    <a:pt x="1990343" y="928116"/>
                  </a:lnTo>
                  <a:lnTo>
                    <a:pt x="0" y="9281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3">
              <a:extLst>
                <a:ext uri="{FF2B5EF4-FFF2-40B4-BE49-F238E27FC236}">
                  <a16:creationId xmlns:a16="http://schemas.microsoft.com/office/drawing/2014/main" id="{5B0694CA-CFC5-5346-BF14-28F70EDCF4E7}"/>
                </a:ext>
              </a:extLst>
            </p:cNvPr>
            <p:cNvSpPr/>
            <p:nvPr/>
          </p:nvSpPr>
          <p:spPr>
            <a:xfrm>
              <a:off x="7181088" y="4550664"/>
              <a:ext cx="2001520" cy="939165"/>
            </a:xfrm>
            <a:custGeom>
              <a:avLst/>
              <a:gdLst/>
              <a:ahLst/>
              <a:cxnLst/>
              <a:rect l="l" t="t" r="r" b="b"/>
              <a:pathLst>
                <a:path w="2001520" h="939164">
                  <a:moveTo>
                    <a:pt x="2001012" y="938784"/>
                  </a:moveTo>
                  <a:lnTo>
                    <a:pt x="0" y="938784"/>
                  </a:lnTo>
                  <a:lnTo>
                    <a:pt x="0" y="0"/>
                  </a:lnTo>
                  <a:lnTo>
                    <a:pt x="2001012" y="0"/>
                  </a:lnTo>
                  <a:lnTo>
                    <a:pt x="2001012" y="4572"/>
                  </a:lnTo>
                  <a:lnTo>
                    <a:pt x="10668" y="4572"/>
                  </a:lnTo>
                  <a:lnTo>
                    <a:pt x="4572" y="10668"/>
                  </a:lnTo>
                  <a:lnTo>
                    <a:pt x="10668" y="10668"/>
                  </a:lnTo>
                  <a:lnTo>
                    <a:pt x="10668" y="926592"/>
                  </a:lnTo>
                  <a:lnTo>
                    <a:pt x="4572" y="926592"/>
                  </a:lnTo>
                  <a:lnTo>
                    <a:pt x="10668" y="932688"/>
                  </a:lnTo>
                  <a:lnTo>
                    <a:pt x="2001012" y="932688"/>
                  </a:lnTo>
                  <a:lnTo>
                    <a:pt x="2001012" y="938784"/>
                  </a:lnTo>
                  <a:close/>
                </a:path>
                <a:path w="2001520" h="939164">
                  <a:moveTo>
                    <a:pt x="10668" y="10668"/>
                  </a:moveTo>
                  <a:lnTo>
                    <a:pt x="4572" y="10668"/>
                  </a:lnTo>
                  <a:lnTo>
                    <a:pt x="10668" y="4572"/>
                  </a:lnTo>
                  <a:lnTo>
                    <a:pt x="10668" y="10668"/>
                  </a:lnTo>
                  <a:close/>
                </a:path>
                <a:path w="2001520" h="939164">
                  <a:moveTo>
                    <a:pt x="1990344" y="10668"/>
                  </a:moveTo>
                  <a:lnTo>
                    <a:pt x="10668" y="10668"/>
                  </a:lnTo>
                  <a:lnTo>
                    <a:pt x="10668" y="4572"/>
                  </a:lnTo>
                  <a:lnTo>
                    <a:pt x="1990344" y="4572"/>
                  </a:lnTo>
                  <a:lnTo>
                    <a:pt x="1990344" y="10668"/>
                  </a:lnTo>
                  <a:close/>
                </a:path>
                <a:path w="2001520" h="939164">
                  <a:moveTo>
                    <a:pt x="1990344" y="932688"/>
                  </a:moveTo>
                  <a:lnTo>
                    <a:pt x="1990344" y="4572"/>
                  </a:lnTo>
                  <a:lnTo>
                    <a:pt x="1994916" y="10668"/>
                  </a:lnTo>
                  <a:lnTo>
                    <a:pt x="2001012" y="10668"/>
                  </a:lnTo>
                  <a:lnTo>
                    <a:pt x="2001012" y="926592"/>
                  </a:lnTo>
                  <a:lnTo>
                    <a:pt x="1994916" y="926592"/>
                  </a:lnTo>
                  <a:lnTo>
                    <a:pt x="1990344" y="932688"/>
                  </a:lnTo>
                  <a:close/>
                </a:path>
                <a:path w="2001520" h="939164">
                  <a:moveTo>
                    <a:pt x="2001012" y="10668"/>
                  </a:moveTo>
                  <a:lnTo>
                    <a:pt x="1994916" y="10668"/>
                  </a:lnTo>
                  <a:lnTo>
                    <a:pt x="1990344" y="4572"/>
                  </a:lnTo>
                  <a:lnTo>
                    <a:pt x="2001012" y="4572"/>
                  </a:lnTo>
                  <a:lnTo>
                    <a:pt x="2001012" y="10668"/>
                  </a:lnTo>
                  <a:close/>
                </a:path>
                <a:path w="2001520" h="939164">
                  <a:moveTo>
                    <a:pt x="10668" y="932688"/>
                  </a:moveTo>
                  <a:lnTo>
                    <a:pt x="4572" y="926592"/>
                  </a:lnTo>
                  <a:lnTo>
                    <a:pt x="10668" y="926592"/>
                  </a:lnTo>
                  <a:lnTo>
                    <a:pt x="10668" y="932688"/>
                  </a:lnTo>
                  <a:close/>
                </a:path>
                <a:path w="2001520" h="939164">
                  <a:moveTo>
                    <a:pt x="1990344" y="932688"/>
                  </a:moveTo>
                  <a:lnTo>
                    <a:pt x="10668" y="932688"/>
                  </a:lnTo>
                  <a:lnTo>
                    <a:pt x="10668" y="926592"/>
                  </a:lnTo>
                  <a:lnTo>
                    <a:pt x="1990344" y="926592"/>
                  </a:lnTo>
                  <a:lnTo>
                    <a:pt x="1990344" y="932688"/>
                  </a:lnTo>
                  <a:close/>
                </a:path>
                <a:path w="2001520" h="939164">
                  <a:moveTo>
                    <a:pt x="2001012" y="932688"/>
                  </a:moveTo>
                  <a:lnTo>
                    <a:pt x="1990344" y="932688"/>
                  </a:lnTo>
                  <a:lnTo>
                    <a:pt x="1994916" y="926592"/>
                  </a:lnTo>
                  <a:lnTo>
                    <a:pt x="2001012" y="926592"/>
                  </a:lnTo>
                  <a:lnTo>
                    <a:pt x="2001012" y="932688"/>
                  </a:lnTo>
                  <a:close/>
                </a:path>
              </a:pathLst>
            </a:custGeom>
            <a:solidFill>
              <a:srgbClr val="417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4">
              <a:extLst>
                <a:ext uri="{FF2B5EF4-FFF2-40B4-BE49-F238E27FC236}">
                  <a16:creationId xmlns:a16="http://schemas.microsoft.com/office/drawing/2014/main" id="{318032AE-5320-E244-BE1C-EB450942EFEE}"/>
                </a:ext>
              </a:extLst>
            </p:cNvPr>
            <p:cNvSpPr/>
            <p:nvPr/>
          </p:nvSpPr>
          <p:spPr>
            <a:xfrm>
              <a:off x="7321296" y="4820411"/>
              <a:ext cx="414655" cy="0"/>
            </a:xfrm>
            <a:custGeom>
              <a:avLst/>
              <a:gdLst/>
              <a:ahLst/>
              <a:cxnLst/>
              <a:rect l="l" t="t" r="r" b="b"/>
              <a:pathLst>
                <a:path w="414654">
                  <a:moveTo>
                    <a:pt x="0" y="0"/>
                  </a:moveTo>
                  <a:lnTo>
                    <a:pt x="414527" y="0"/>
                  </a:lnTo>
                </a:path>
              </a:pathLst>
            </a:custGeom>
            <a:ln w="24383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5">
              <a:extLst>
                <a:ext uri="{FF2B5EF4-FFF2-40B4-BE49-F238E27FC236}">
                  <a16:creationId xmlns:a16="http://schemas.microsoft.com/office/drawing/2014/main" id="{775A2426-7261-AB46-A052-BB76317C6003}"/>
                </a:ext>
              </a:extLst>
            </p:cNvPr>
            <p:cNvSpPr/>
            <p:nvPr/>
          </p:nvSpPr>
          <p:spPr>
            <a:xfrm>
              <a:off x="7321296" y="5002530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0" y="0"/>
                  </a:moveTo>
                  <a:lnTo>
                    <a:pt x="100584" y="0"/>
                  </a:lnTo>
                </a:path>
              </a:pathLst>
            </a:custGeom>
            <a:ln w="25908">
              <a:solidFill>
                <a:srgbClr val="70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6">
              <a:extLst>
                <a:ext uri="{FF2B5EF4-FFF2-40B4-BE49-F238E27FC236}">
                  <a16:creationId xmlns:a16="http://schemas.microsoft.com/office/drawing/2014/main" id="{DE28BA39-5F0C-1248-935F-7847A350562F}"/>
                </a:ext>
              </a:extLst>
            </p:cNvPr>
            <p:cNvSpPr/>
            <p:nvPr/>
          </p:nvSpPr>
          <p:spPr>
            <a:xfrm>
              <a:off x="7496556" y="5002530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0" y="0"/>
                  </a:moveTo>
                  <a:lnTo>
                    <a:pt x="100583" y="0"/>
                  </a:lnTo>
                </a:path>
              </a:pathLst>
            </a:custGeom>
            <a:ln w="25908">
              <a:solidFill>
                <a:srgbClr val="70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97">
              <a:extLst>
                <a:ext uri="{FF2B5EF4-FFF2-40B4-BE49-F238E27FC236}">
                  <a16:creationId xmlns:a16="http://schemas.microsoft.com/office/drawing/2014/main" id="{1653DF13-9342-2747-8400-6BA60145AD8E}"/>
                </a:ext>
              </a:extLst>
            </p:cNvPr>
            <p:cNvSpPr/>
            <p:nvPr/>
          </p:nvSpPr>
          <p:spPr>
            <a:xfrm>
              <a:off x="7671816" y="4989576"/>
              <a:ext cx="64135" cy="26034"/>
            </a:xfrm>
            <a:custGeom>
              <a:avLst/>
              <a:gdLst/>
              <a:ahLst/>
              <a:cxnLst/>
              <a:rect l="l" t="t" r="r" b="b"/>
              <a:pathLst>
                <a:path w="64134" h="26035">
                  <a:moveTo>
                    <a:pt x="64008" y="25908"/>
                  </a:moveTo>
                  <a:lnTo>
                    <a:pt x="0" y="25908"/>
                  </a:lnTo>
                  <a:lnTo>
                    <a:pt x="0" y="0"/>
                  </a:lnTo>
                  <a:lnTo>
                    <a:pt x="64008" y="0"/>
                  </a:lnTo>
                  <a:lnTo>
                    <a:pt x="64008" y="25908"/>
                  </a:lnTo>
                  <a:close/>
                </a:path>
              </a:pathLst>
            </a:custGeom>
            <a:solidFill>
              <a:srgbClr val="70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98">
              <a:extLst>
                <a:ext uri="{FF2B5EF4-FFF2-40B4-BE49-F238E27FC236}">
                  <a16:creationId xmlns:a16="http://schemas.microsoft.com/office/drawing/2014/main" id="{1A047D16-B9D4-CA42-9E9A-35AA6492052B}"/>
                </a:ext>
              </a:extLst>
            </p:cNvPr>
            <p:cNvSpPr/>
            <p:nvPr/>
          </p:nvSpPr>
          <p:spPr>
            <a:xfrm>
              <a:off x="7321296" y="5371338"/>
              <a:ext cx="414655" cy="0"/>
            </a:xfrm>
            <a:custGeom>
              <a:avLst/>
              <a:gdLst/>
              <a:ahLst/>
              <a:cxnLst/>
              <a:rect l="l" t="t" r="r" b="b"/>
              <a:pathLst>
                <a:path w="414654">
                  <a:moveTo>
                    <a:pt x="0" y="0"/>
                  </a:moveTo>
                  <a:lnTo>
                    <a:pt x="414527" y="0"/>
                  </a:lnTo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99">
              <a:extLst>
                <a:ext uri="{FF2B5EF4-FFF2-40B4-BE49-F238E27FC236}">
                  <a16:creationId xmlns:a16="http://schemas.microsoft.com/office/drawing/2014/main" id="{E628C7A9-8B79-CD47-B030-6E0A0E1093A5}"/>
                </a:ext>
              </a:extLst>
            </p:cNvPr>
            <p:cNvSpPr/>
            <p:nvPr/>
          </p:nvSpPr>
          <p:spPr>
            <a:xfrm>
              <a:off x="7473696" y="5320284"/>
              <a:ext cx="108204" cy="10972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0">
              <a:extLst>
                <a:ext uri="{FF2B5EF4-FFF2-40B4-BE49-F238E27FC236}">
                  <a16:creationId xmlns:a16="http://schemas.microsoft.com/office/drawing/2014/main" id="{E7B1065A-583F-7B4B-BBBD-9FE9A7C685CF}"/>
                </a:ext>
              </a:extLst>
            </p:cNvPr>
            <p:cNvSpPr/>
            <p:nvPr/>
          </p:nvSpPr>
          <p:spPr>
            <a:xfrm>
              <a:off x="7437119" y="5116068"/>
              <a:ext cx="182880" cy="129540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1">
              <a:extLst>
                <a:ext uri="{FF2B5EF4-FFF2-40B4-BE49-F238E27FC236}">
                  <a16:creationId xmlns:a16="http://schemas.microsoft.com/office/drawing/2014/main" id="{A471DFEF-F81A-5545-B298-18658BFE7BD0}"/>
                </a:ext>
              </a:extLst>
            </p:cNvPr>
            <p:cNvSpPr/>
            <p:nvPr/>
          </p:nvSpPr>
          <p:spPr>
            <a:xfrm>
              <a:off x="7476744" y="4963667"/>
              <a:ext cx="103632" cy="70104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2">
              <a:extLst>
                <a:ext uri="{FF2B5EF4-FFF2-40B4-BE49-F238E27FC236}">
                  <a16:creationId xmlns:a16="http://schemas.microsoft.com/office/drawing/2014/main" id="{4906B5F4-1701-DA42-94CF-08807433C789}"/>
                </a:ext>
              </a:extLst>
            </p:cNvPr>
            <p:cNvSpPr/>
            <p:nvPr/>
          </p:nvSpPr>
          <p:spPr>
            <a:xfrm>
              <a:off x="7440167" y="4756403"/>
              <a:ext cx="176783" cy="118872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3">
              <a:extLst>
                <a:ext uri="{FF2B5EF4-FFF2-40B4-BE49-F238E27FC236}">
                  <a16:creationId xmlns:a16="http://schemas.microsoft.com/office/drawing/2014/main" id="{145584B4-26FD-FC4B-925C-3AF38D720CB5}"/>
                </a:ext>
              </a:extLst>
            </p:cNvPr>
            <p:cNvSpPr/>
            <p:nvPr/>
          </p:nvSpPr>
          <p:spPr>
            <a:xfrm>
              <a:off x="7321296" y="4642865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0" y="0"/>
                  </a:moveTo>
                  <a:lnTo>
                    <a:pt x="100584" y="0"/>
                  </a:lnTo>
                </a:path>
              </a:pathLst>
            </a:custGeom>
            <a:ln w="25908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4">
              <a:extLst>
                <a:ext uri="{FF2B5EF4-FFF2-40B4-BE49-F238E27FC236}">
                  <a16:creationId xmlns:a16="http://schemas.microsoft.com/office/drawing/2014/main" id="{574869C2-122E-D449-AAB0-0278D0BAAAC4}"/>
                </a:ext>
              </a:extLst>
            </p:cNvPr>
            <p:cNvSpPr/>
            <p:nvPr/>
          </p:nvSpPr>
          <p:spPr>
            <a:xfrm>
              <a:off x="7496556" y="4642865"/>
              <a:ext cx="100965" cy="0"/>
            </a:xfrm>
            <a:custGeom>
              <a:avLst/>
              <a:gdLst/>
              <a:ahLst/>
              <a:cxnLst/>
              <a:rect l="l" t="t" r="r" b="b"/>
              <a:pathLst>
                <a:path w="100965">
                  <a:moveTo>
                    <a:pt x="0" y="0"/>
                  </a:moveTo>
                  <a:lnTo>
                    <a:pt x="100583" y="0"/>
                  </a:lnTo>
                </a:path>
              </a:pathLst>
            </a:custGeom>
            <a:ln w="25908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5">
              <a:extLst>
                <a:ext uri="{FF2B5EF4-FFF2-40B4-BE49-F238E27FC236}">
                  <a16:creationId xmlns:a16="http://schemas.microsoft.com/office/drawing/2014/main" id="{9B0F226D-6BAB-FD48-A33A-5FB970073443}"/>
                </a:ext>
              </a:extLst>
            </p:cNvPr>
            <p:cNvSpPr/>
            <p:nvPr/>
          </p:nvSpPr>
          <p:spPr>
            <a:xfrm>
              <a:off x="7671816" y="4629911"/>
              <a:ext cx="64135" cy="26034"/>
            </a:xfrm>
            <a:custGeom>
              <a:avLst/>
              <a:gdLst/>
              <a:ahLst/>
              <a:cxnLst/>
              <a:rect l="l" t="t" r="r" b="b"/>
              <a:pathLst>
                <a:path w="64134" h="26035">
                  <a:moveTo>
                    <a:pt x="64008" y="25908"/>
                  </a:moveTo>
                  <a:lnTo>
                    <a:pt x="0" y="25908"/>
                  </a:lnTo>
                  <a:lnTo>
                    <a:pt x="0" y="0"/>
                  </a:lnTo>
                  <a:lnTo>
                    <a:pt x="64008" y="0"/>
                  </a:lnTo>
                  <a:lnTo>
                    <a:pt x="64008" y="25908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6">
              <a:extLst>
                <a:ext uri="{FF2B5EF4-FFF2-40B4-BE49-F238E27FC236}">
                  <a16:creationId xmlns:a16="http://schemas.microsoft.com/office/drawing/2014/main" id="{0A5D60A7-38D1-3543-A8A3-3D52D45E4631}"/>
                </a:ext>
              </a:extLst>
            </p:cNvPr>
            <p:cNvSpPr/>
            <p:nvPr/>
          </p:nvSpPr>
          <p:spPr>
            <a:xfrm>
              <a:off x="7450835" y="4588764"/>
              <a:ext cx="155575" cy="104139"/>
            </a:xfrm>
            <a:custGeom>
              <a:avLst/>
              <a:gdLst/>
              <a:ahLst/>
              <a:cxnLst/>
              <a:rect l="l" t="t" r="r" b="b"/>
              <a:pathLst>
                <a:path w="155575" h="104139">
                  <a:moveTo>
                    <a:pt x="155448" y="103632"/>
                  </a:moveTo>
                  <a:lnTo>
                    <a:pt x="0" y="103632"/>
                  </a:lnTo>
                  <a:lnTo>
                    <a:pt x="77724" y="0"/>
                  </a:lnTo>
                  <a:lnTo>
                    <a:pt x="155448" y="103632"/>
                  </a:lnTo>
                  <a:close/>
                </a:path>
              </a:pathLst>
            </a:custGeom>
            <a:solidFill>
              <a:srgbClr val="5B9A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07">
              <a:extLst>
                <a:ext uri="{FF2B5EF4-FFF2-40B4-BE49-F238E27FC236}">
                  <a16:creationId xmlns:a16="http://schemas.microsoft.com/office/drawing/2014/main" id="{B129C2F3-612C-8747-86FB-EB294268771E}"/>
                </a:ext>
              </a:extLst>
            </p:cNvPr>
            <p:cNvSpPr/>
            <p:nvPr/>
          </p:nvSpPr>
          <p:spPr>
            <a:xfrm>
              <a:off x="7440167" y="4578096"/>
              <a:ext cx="177165" cy="119380"/>
            </a:xfrm>
            <a:custGeom>
              <a:avLst/>
              <a:gdLst/>
              <a:ahLst/>
              <a:cxnLst/>
              <a:rect l="l" t="t" r="r" b="b"/>
              <a:pathLst>
                <a:path w="177165" h="119379">
                  <a:moveTo>
                    <a:pt x="176783" y="118872"/>
                  </a:moveTo>
                  <a:lnTo>
                    <a:pt x="0" y="118872"/>
                  </a:lnTo>
                  <a:lnTo>
                    <a:pt x="88392" y="0"/>
                  </a:lnTo>
                  <a:lnTo>
                    <a:pt x="98591" y="13716"/>
                  </a:lnTo>
                  <a:lnTo>
                    <a:pt x="83820" y="13716"/>
                  </a:lnTo>
                  <a:lnTo>
                    <a:pt x="88392" y="19812"/>
                  </a:lnTo>
                  <a:lnTo>
                    <a:pt x="22098" y="108204"/>
                  </a:lnTo>
                  <a:lnTo>
                    <a:pt x="10668" y="108204"/>
                  </a:lnTo>
                  <a:lnTo>
                    <a:pt x="15240" y="117348"/>
                  </a:lnTo>
                  <a:lnTo>
                    <a:pt x="175650" y="117348"/>
                  </a:lnTo>
                  <a:lnTo>
                    <a:pt x="176783" y="118872"/>
                  </a:lnTo>
                  <a:close/>
                </a:path>
                <a:path w="177165" h="119379">
                  <a:moveTo>
                    <a:pt x="88392" y="19812"/>
                  </a:moveTo>
                  <a:lnTo>
                    <a:pt x="83820" y="13716"/>
                  </a:lnTo>
                  <a:lnTo>
                    <a:pt x="92964" y="13716"/>
                  </a:lnTo>
                  <a:lnTo>
                    <a:pt x="88392" y="19812"/>
                  </a:lnTo>
                  <a:close/>
                </a:path>
                <a:path w="177165" h="119379">
                  <a:moveTo>
                    <a:pt x="161543" y="117348"/>
                  </a:moveTo>
                  <a:lnTo>
                    <a:pt x="88392" y="19812"/>
                  </a:lnTo>
                  <a:lnTo>
                    <a:pt x="92964" y="13716"/>
                  </a:lnTo>
                  <a:lnTo>
                    <a:pt x="98591" y="13716"/>
                  </a:lnTo>
                  <a:lnTo>
                    <a:pt x="168851" y="108204"/>
                  </a:lnTo>
                  <a:lnTo>
                    <a:pt x="166116" y="108204"/>
                  </a:lnTo>
                  <a:lnTo>
                    <a:pt x="161543" y="117348"/>
                  </a:lnTo>
                  <a:close/>
                </a:path>
                <a:path w="177165" h="119379">
                  <a:moveTo>
                    <a:pt x="15240" y="117348"/>
                  </a:moveTo>
                  <a:lnTo>
                    <a:pt x="10668" y="108204"/>
                  </a:lnTo>
                  <a:lnTo>
                    <a:pt x="22098" y="108204"/>
                  </a:lnTo>
                  <a:lnTo>
                    <a:pt x="15240" y="117348"/>
                  </a:lnTo>
                  <a:close/>
                </a:path>
                <a:path w="177165" h="119379">
                  <a:moveTo>
                    <a:pt x="161543" y="117348"/>
                  </a:moveTo>
                  <a:lnTo>
                    <a:pt x="15240" y="117348"/>
                  </a:lnTo>
                  <a:lnTo>
                    <a:pt x="22098" y="108204"/>
                  </a:lnTo>
                  <a:lnTo>
                    <a:pt x="154685" y="108204"/>
                  </a:lnTo>
                  <a:lnTo>
                    <a:pt x="161543" y="117348"/>
                  </a:lnTo>
                  <a:close/>
                </a:path>
                <a:path w="177165" h="119379">
                  <a:moveTo>
                    <a:pt x="175650" y="117348"/>
                  </a:moveTo>
                  <a:lnTo>
                    <a:pt x="161543" y="117348"/>
                  </a:lnTo>
                  <a:lnTo>
                    <a:pt x="166116" y="108204"/>
                  </a:lnTo>
                  <a:lnTo>
                    <a:pt x="168851" y="108204"/>
                  </a:lnTo>
                  <a:lnTo>
                    <a:pt x="175650" y="117348"/>
                  </a:lnTo>
                  <a:close/>
                </a:path>
              </a:pathLst>
            </a:custGeom>
            <a:solidFill>
              <a:srgbClr val="417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08">
              <a:extLst>
                <a:ext uri="{FF2B5EF4-FFF2-40B4-BE49-F238E27FC236}">
                  <a16:creationId xmlns:a16="http://schemas.microsoft.com/office/drawing/2014/main" id="{E83C4DAE-F656-7F44-8636-7B5C94B53E4C}"/>
                </a:ext>
              </a:extLst>
            </p:cNvPr>
            <p:cNvSpPr txBox="1"/>
            <p:nvPr/>
          </p:nvSpPr>
          <p:spPr>
            <a:xfrm>
              <a:off x="7185660" y="4542532"/>
              <a:ext cx="1990725" cy="928369"/>
            </a:xfrm>
            <a:prstGeom prst="rect">
              <a:avLst/>
            </a:prstGeom>
          </p:spPr>
          <p:txBody>
            <a:bodyPr vert="horz" wrap="square" lIns="0" tIns="36194" rIns="0" bIns="0" rtlCol="0">
              <a:spAutoFit/>
            </a:bodyPr>
            <a:lstStyle/>
            <a:p>
              <a:pPr marL="667385" marR="213360">
                <a:lnSpc>
                  <a:spcPts val="1300"/>
                </a:lnSpc>
                <a:spcBef>
                  <a:spcPts val="284"/>
                </a:spcBef>
              </a:pPr>
              <a:r>
                <a:rPr sz="1200" spc="-5" dirty="0">
                  <a:latin typeface="Times New Roman"/>
                  <a:cs typeface="Times New Roman"/>
                </a:rPr>
                <a:t>Optical</a:t>
              </a:r>
              <a:r>
                <a:rPr sz="1200" spc="-80" dirty="0">
                  <a:latin typeface="Times New Roman"/>
                  <a:cs typeface="Times New Roman"/>
                </a:rPr>
                <a:t> </a:t>
              </a:r>
              <a:r>
                <a:rPr sz="1200" spc="5" dirty="0">
                  <a:latin typeface="Times New Roman"/>
                  <a:cs typeface="Times New Roman"/>
                </a:rPr>
                <a:t>Backbone  </a:t>
              </a:r>
              <a:r>
                <a:rPr sz="1200" spc="-5" dirty="0">
                  <a:latin typeface="Times New Roman"/>
                  <a:cs typeface="Times New Roman"/>
                </a:rPr>
                <a:t>Optical</a:t>
              </a:r>
              <a:r>
                <a:rPr sz="1200" spc="-35" dirty="0">
                  <a:latin typeface="Times New Roman"/>
                  <a:cs typeface="Times New Roman"/>
                </a:rPr>
                <a:t> </a:t>
              </a:r>
              <a:r>
                <a:rPr sz="1200" spc="-20" dirty="0">
                  <a:latin typeface="Times New Roman"/>
                  <a:cs typeface="Times New Roman"/>
                </a:rPr>
                <a:t>Access</a:t>
              </a:r>
              <a:endParaRPr sz="1200" dirty="0">
                <a:latin typeface="Times New Roman"/>
                <a:cs typeface="Times New Roman"/>
              </a:endParaRPr>
            </a:p>
            <a:p>
              <a:pPr marL="135255">
                <a:lnSpc>
                  <a:spcPts val="1410"/>
                </a:lnSpc>
              </a:pPr>
              <a:r>
                <a:rPr sz="1200" u="heavy" spc="5" dirty="0">
                  <a:uFill>
                    <a:solidFill>
                      <a:srgbClr val="FF0000"/>
                    </a:solidFill>
                  </a:uFill>
                  <a:latin typeface="Times New Roman"/>
                  <a:cs typeface="Times New Roman"/>
                </a:rPr>
                <a:t>   </a:t>
              </a:r>
              <a:r>
                <a:rPr sz="1200" u="heavy" spc="-110" dirty="0">
                  <a:uFill>
                    <a:solidFill>
                      <a:srgbClr val="FF0000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1200" spc="-20" dirty="0">
                  <a:latin typeface="Times New Roman"/>
                  <a:cs typeface="Times New Roman"/>
                </a:rPr>
                <a:t> </a:t>
              </a:r>
              <a:r>
                <a:rPr sz="1200" u="heavy" spc="5" dirty="0">
                  <a:uFill>
                    <a:solidFill>
                      <a:srgbClr val="FF0000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1200" u="heavy" dirty="0">
                  <a:uFill>
                    <a:solidFill>
                      <a:srgbClr val="FF0000"/>
                    </a:solidFill>
                  </a:uFill>
                  <a:latin typeface="Times New Roman"/>
                  <a:cs typeface="Times New Roman"/>
                </a:rPr>
                <a:t>  </a:t>
              </a:r>
              <a:r>
                <a:rPr sz="1200" u="heavy" spc="-110" dirty="0">
                  <a:uFill>
                    <a:solidFill>
                      <a:srgbClr val="FF0000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1200" spc="-20" dirty="0">
                  <a:latin typeface="Times New Roman"/>
                  <a:cs typeface="Times New Roman"/>
                </a:rPr>
                <a:t> </a:t>
              </a:r>
              <a:r>
                <a:rPr sz="1200" u="heavy" spc="5" dirty="0">
                  <a:uFill>
                    <a:solidFill>
                      <a:srgbClr val="FF0000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1200" u="heavy" dirty="0">
                  <a:uFill>
                    <a:solidFill>
                      <a:srgbClr val="FF0000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1200" u="heavy" spc="-100" dirty="0">
                  <a:uFill>
                    <a:solidFill>
                      <a:srgbClr val="FF0000"/>
                    </a:solidFill>
                  </a:uFill>
                  <a:latin typeface="Times New Roman"/>
                  <a:cs typeface="Times New Roman"/>
                </a:rPr>
                <a:t> </a:t>
              </a:r>
              <a:r>
                <a:rPr sz="1200" dirty="0">
                  <a:latin typeface="Times New Roman"/>
                  <a:cs typeface="Times New Roman"/>
                </a:rPr>
                <a:t> </a:t>
              </a:r>
              <a:r>
                <a:rPr sz="1200" spc="15" dirty="0">
                  <a:latin typeface="Times New Roman"/>
                  <a:cs typeface="Times New Roman"/>
                </a:rPr>
                <a:t> </a:t>
              </a:r>
              <a:r>
                <a:rPr sz="1200" spc="-145" dirty="0">
                  <a:latin typeface="Times New Roman"/>
                  <a:cs typeface="Times New Roman"/>
                </a:rPr>
                <a:t>DSL</a:t>
              </a:r>
              <a:r>
                <a:rPr sz="1200" spc="-40" dirty="0">
                  <a:latin typeface="Times New Roman"/>
                  <a:cs typeface="Times New Roman"/>
                </a:rPr>
                <a:t> </a:t>
              </a:r>
              <a:r>
                <a:rPr sz="1200" spc="-20" dirty="0">
                  <a:latin typeface="Times New Roman"/>
                  <a:cs typeface="Times New Roman"/>
                </a:rPr>
                <a:t>Access</a:t>
              </a:r>
              <a:endParaRPr sz="1200" dirty="0">
                <a:latin typeface="Times New Roman"/>
                <a:cs typeface="Times New Roman"/>
              </a:endParaRPr>
            </a:p>
            <a:p>
              <a:pPr marL="667385">
                <a:lnSpc>
                  <a:spcPts val="1410"/>
                </a:lnSpc>
              </a:pPr>
              <a:r>
                <a:rPr sz="1200" spc="-125" dirty="0">
                  <a:latin typeface="Times New Roman"/>
                  <a:cs typeface="Times New Roman"/>
                </a:rPr>
                <a:t>WLAN</a:t>
              </a:r>
              <a:r>
                <a:rPr sz="1200" spc="-35" dirty="0">
                  <a:latin typeface="Times New Roman"/>
                  <a:cs typeface="Times New Roman"/>
                </a:rPr>
                <a:t> </a:t>
              </a:r>
              <a:r>
                <a:rPr sz="1200" spc="-20" dirty="0">
                  <a:latin typeface="Times New Roman"/>
                  <a:cs typeface="Times New Roman"/>
                </a:rPr>
                <a:t>Access</a:t>
              </a:r>
              <a:endParaRPr sz="1200" dirty="0">
                <a:latin typeface="Times New Roman"/>
                <a:cs typeface="Times New Roman"/>
              </a:endParaRPr>
            </a:p>
            <a:p>
              <a:pPr marL="667385">
                <a:lnSpc>
                  <a:spcPct val="100000"/>
                </a:lnSpc>
                <a:spcBef>
                  <a:spcPts val="60"/>
                </a:spcBef>
              </a:pPr>
              <a:r>
                <a:rPr sz="1200" spc="-20" dirty="0">
                  <a:latin typeface="Times New Roman"/>
                  <a:cs typeface="Times New Roman"/>
                </a:rPr>
                <a:t>Cellular</a:t>
              </a:r>
              <a:r>
                <a:rPr sz="1200" dirty="0">
                  <a:latin typeface="Times New Roman"/>
                  <a:cs typeface="Times New Roman"/>
                </a:rPr>
                <a:t> </a:t>
              </a:r>
              <a:r>
                <a:rPr sz="1200" spc="-20" dirty="0">
                  <a:latin typeface="Times New Roman"/>
                  <a:cs typeface="Times New Roman"/>
                </a:rPr>
                <a:t>Access</a:t>
              </a:r>
              <a:endParaRPr sz="1200" dirty="0">
                <a:latin typeface="Times New Roman"/>
                <a:cs typeface="Times New Roman"/>
              </a:endParaRPr>
            </a:p>
          </p:txBody>
        </p:sp>
        <p:sp>
          <p:nvSpPr>
            <p:cNvPr id="112" name="object 109">
              <a:extLst>
                <a:ext uri="{FF2B5EF4-FFF2-40B4-BE49-F238E27FC236}">
                  <a16:creationId xmlns:a16="http://schemas.microsoft.com/office/drawing/2014/main" id="{03977DCC-C05F-C34D-B0C9-BE6491B770F3}"/>
                </a:ext>
              </a:extLst>
            </p:cNvPr>
            <p:cNvSpPr txBox="1"/>
            <p:nvPr/>
          </p:nvSpPr>
          <p:spPr>
            <a:xfrm>
              <a:off x="8249040" y="2131583"/>
              <a:ext cx="720090" cy="320040"/>
            </a:xfrm>
            <a:prstGeom prst="rect">
              <a:avLst/>
            </a:prstGeom>
          </p:spPr>
          <p:txBody>
            <a:bodyPr vert="horz" wrap="square" lIns="0" tIns="10795" rIns="0" bIns="0" rtlCol="0">
              <a:spAutoFit/>
            </a:bodyPr>
            <a:lstStyle/>
            <a:p>
              <a:pPr marL="12700" marR="5080" indent="95885">
                <a:lnSpc>
                  <a:spcPct val="102099"/>
                </a:lnSpc>
                <a:spcBef>
                  <a:spcPts val="85"/>
                </a:spcBef>
              </a:pPr>
              <a:r>
                <a:rPr sz="950" spc="10" dirty="0">
                  <a:latin typeface="Times New Roman"/>
                  <a:cs typeface="Times New Roman"/>
                </a:rPr>
                <a:t>560 </a:t>
              </a:r>
              <a:r>
                <a:rPr sz="950" dirty="0">
                  <a:latin typeface="Times New Roman"/>
                  <a:cs typeface="Times New Roman"/>
                </a:rPr>
                <a:t>Tbit/s  </a:t>
              </a:r>
              <a:r>
                <a:rPr sz="950" spc="-10" dirty="0">
                  <a:latin typeface="Times New Roman"/>
                  <a:cs typeface="Times New Roman"/>
                </a:rPr>
                <a:t>Capacity</a:t>
              </a:r>
              <a:r>
                <a:rPr sz="950" spc="-90" dirty="0">
                  <a:latin typeface="Times New Roman"/>
                  <a:cs typeface="Times New Roman"/>
                </a:rPr>
                <a:t> </a:t>
              </a:r>
              <a:r>
                <a:rPr sz="950" spc="-40" dirty="0">
                  <a:latin typeface="Times New Roman"/>
                  <a:cs typeface="Times New Roman"/>
                </a:rPr>
                <a:t>Limit</a:t>
              </a:r>
              <a:endParaRPr sz="950">
                <a:latin typeface="Times New Roman"/>
                <a:cs typeface="Times New Roman"/>
              </a:endParaRPr>
            </a:p>
          </p:txBody>
        </p:sp>
        <p:sp>
          <p:nvSpPr>
            <p:cNvPr id="113" name="object 110">
              <a:extLst>
                <a:ext uri="{FF2B5EF4-FFF2-40B4-BE49-F238E27FC236}">
                  <a16:creationId xmlns:a16="http://schemas.microsoft.com/office/drawing/2014/main" id="{D600DB86-95CD-2141-A18A-8CC287A1B789}"/>
                </a:ext>
              </a:extLst>
            </p:cNvPr>
            <p:cNvSpPr txBox="1"/>
            <p:nvPr/>
          </p:nvSpPr>
          <p:spPr>
            <a:xfrm>
              <a:off x="8201750" y="2425731"/>
              <a:ext cx="814069" cy="32004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10"/>
                </a:spcBef>
              </a:pPr>
              <a:r>
                <a:rPr sz="950" spc="5" dirty="0">
                  <a:latin typeface="Times New Roman"/>
                  <a:cs typeface="Times New Roman"/>
                </a:rPr>
                <a:t>1,300-1,620</a:t>
              </a:r>
              <a:r>
                <a:rPr sz="950" spc="-50" dirty="0">
                  <a:latin typeface="Times New Roman"/>
                  <a:cs typeface="Times New Roman"/>
                </a:rPr>
                <a:t> </a:t>
              </a:r>
              <a:r>
                <a:rPr sz="950" spc="25" dirty="0">
                  <a:latin typeface="Times New Roman"/>
                  <a:cs typeface="Times New Roman"/>
                </a:rPr>
                <a:t>nm</a:t>
              </a:r>
              <a:endParaRPr sz="950">
                <a:latin typeface="Times New Roman"/>
                <a:cs typeface="Times New Roman"/>
              </a:endParaRPr>
            </a:p>
            <a:p>
              <a:pPr marL="635" algn="ctr">
                <a:lnSpc>
                  <a:spcPct val="100000"/>
                </a:lnSpc>
                <a:spcBef>
                  <a:spcPts val="20"/>
                </a:spcBef>
              </a:pPr>
              <a:r>
                <a:rPr sz="950" spc="-10" dirty="0">
                  <a:latin typeface="Times New Roman"/>
                  <a:cs typeface="Times New Roman"/>
                </a:rPr>
                <a:t>Band</a:t>
              </a:r>
              <a:endParaRPr sz="950">
                <a:latin typeface="Times New Roman"/>
                <a:cs typeface="Times New Roman"/>
              </a:endParaRPr>
            </a:p>
          </p:txBody>
        </p:sp>
        <p:sp>
          <p:nvSpPr>
            <p:cNvPr id="114" name="object 111">
              <a:extLst>
                <a:ext uri="{FF2B5EF4-FFF2-40B4-BE49-F238E27FC236}">
                  <a16:creationId xmlns:a16="http://schemas.microsoft.com/office/drawing/2014/main" id="{0574AD48-611D-D84E-BA62-D131D5055683}"/>
                </a:ext>
              </a:extLst>
            </p:cNvPr>
            <p:cNvSpPr/>
            <p:nvPr/>
          </p:nvSpPr>
          <p:spPr>
            <a:xfrm>
              <a:off x="3820667" y="2144267"/>
              <a:ext cx="1628139" cy="323215"/>
            </a:xfrm>
            <a:custGeom>
              <a:avLst/>
              <a:gdLst/>
              <a:ahLst/>
              <a:cxnLst/>
              <a:rect l="l" t="t" r="r" b="b"/>
              <a:pathLst>
                <a:path w="1628139" h="323214">
                  <a:moveTo>
                    <a:pt x="0" y="0"/>
                  </a:moveTo>
                  <a:lnTo>
                    <a:pt x="1627632" y="0"/>
                  </a:lnTo>
                  <a:lnTo>
                    <a:pt x="1627632" y="323088"/>
                  </a:lnTo>
                  <a:lnTo>
                    <a:pt x="0" y="3230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2">
              <a:extLst>
                <a:ext uri="{FF2B5EF4-FFF2-40B4-BE49-F238E27FC236}">
                  <a16:creationId xmlns:a16="http://schemas.microsoft.com/office/drawing/2014/main" id="{724DD62A-2C79-0F49-81C9-87EA25015C19}"/>
                </a:ext>
              </a:extLst>
            </p:cNvPr>
            <p:cNvSpPr txBox="1"/>
            <p:nvPr/>
          </p:nvSpPr>
          <p:spPr>
            <a:xfrm>
              <a:off x="3887181" y="2157513"/>
              <a:ext cx="1480185" cy="218525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1550" b="1" spc="10" dirty="0">
                  <a:solidFill>
                    <a:srgbClr val="0070BF"/>
                  </a:solidFill>
                  <a:latin typeface="Times New Roman"/>
                  <a:cs typeface="Times New Roman"/>
                </a:rPr>
                <a:t>Optical</a:t>
              </a:r>
              <a:r>
                <a:rPr sz="1550" b="1" spc="-90" dirty="0">
                  <a:solidFill>
                    <a:srgbClr val="0070BF"/>
                  </a:solidFill>
                  <a:latin typeface="Times New Roman"/>
                  <a:cs typeface="Times New Roman"/>
                </a:rPr>
                <a:t> </a:t>
              </a:r>
              <a:r>
                <a:rPr sz="1550" b="1" spc="25" dirty="0">
                  <a:solidFill>
                    <a:srgbClr val="0070BF"/>
                  </a:solidFill>
                  <a:latin typeface="Times New Roman"/>
                  <a:cs typeface="Times New Roman"/>
                </a:rPr>
                <a:t>Backbone</a:t>
              </a:r>
              <a:endParaRPr sz="1550" b="1" dirty="0">
                <a:latin typeface="Times New Roman"/>
                <a:cs typeface="Times New Roman"/>
              </a:endParaRPr>
            </a:p>
          </p:txBody>
        </p:sp>
        <p:sp>
          <p:nvSpPr>
            <p:cNvPr id="116" name="object 113">
              <a:extLst>
                <a:ext uri="{FF2B5EF4-FFF2-40B4-BE49-F238E27FC236}">
                  <a16:creationId xmlns:a16="http://schemas.microsoft.com/office/drawing/2014/main" id="{2D231531-5C36-3A49-BF0B-E1C97C272754}"/>
                </a:ext>
              </a:extLst>
            </p:cNvPr>
            <p:cNvSpPr txBox="1"/>
            <p:nvPr/>
          </p:nvSpPr>
          <p:spPr>
            <a:xfrm>
              <a:off x="4216908" y="3098292"/>
              <a:ext cx="1350645" cy="230055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29845" rIns="0" bIns="0" rtlCol="0">
              <a:spAutoFit/>
            </a:bodyPr>
            <a:lstStyle/>
            <a:p>
              <a:pPr marL="78740">
                <a:lnSpc>
                  <a:spcPct val="100000"/>
                </a:lnSpc>
                <a:spcBef>
                  <a:spcPts val="235"/>
                </a:spcBef>
              </a:pPr>
              <a:r>
                <a:rPr sz="1550" b="1" spc="10" dirty="0">
                  <a:solidFill>
                    <a:srgbClr val="0070BF"/>
                  </a:solidFill>
                  <a:latin typeface="Times New Roman"/>
                  <a:cs typeface="Times New Roman"/>
                </a:rPr>
                <a:t>Optical</a:t>
              </a:r>
              <a:r>
                <a:rPr sz="1550" b="1" spc="-70" dirty="0">
                  <a:solidFill>
                    <a:srgbClr val="0070BF"/>
                  </a:solidFill>
                  <a:latin typeface="Times New Roman"/>
                  <a:cs typeface="Times New Roman"/>
                </a:rPr>
                <a:t> </a:t>
              </a:r>
              <a:r>
                <a:rPr sz="1550" b="1" spc="-25" dirty="0">
                  <a:solidFill>
                    <a:srgbClr val="0070BF"/>
                  </a:solidFill>
                  <a:latin typeface="Times New Roman"/>
                  <a:cs typeface="Times New Roman"/>
                </a:rPr>
                <a:t>Access</a:t>
              </a:r>
              <a:endParaRPr sz="1550" b="1" dirty="0">
                <a:latin typeface="Times New Roman"/>
                <a:cs typeface="Times New Roman"/>
              </a:endParaRPr>
            </a:p>
          </p:txBody>
        </p:sp>
        <p:sp>
          <p:nvSpPr>
            <p:cNvPr id="117" name="object 114">
              <a:extLst>
                <a:ext uri="{FF2B5EF4-FFF2-40B4-BE49-F238E27FC236}">
                  <a16:creationId xmlns:a16="http://schemas.microsoft.com/office/drawing/2014/main" id="{A4038D4E-7D9C-F647-AF0C-EC0079691705}"/>
                </a:ext>
              </a:extLst>
            </p:cNvPr>
            <p:cNvSpPr/>
            <p:nvPr/>
          </p:nvSpPr>
          <p:spPr>
            <a:xfrm>
              <a:off x="2241804" y="3747516"/>
              <a:ext cx="1278890" cy="325120"/>
            </a:xfrm>
            <a:custGeom>
              <a:avLst/>
              <a:gdLst/>
              <a:ahLst/>
              <a:cxnLst/>
              <a:rect l="l" t="t" r="r" b="b"/>
              <a:pathLst>
                <a:path w="1278889" h="325120">
                  <a:moveTo>
                    <a:pt x="0" y="0"/>
                  </a:moveTo>
                  <a:lnTo>
                    <a:pt x="1278636" y="0"/>
                  </a:lnTo>
                  <a:lnTo>
                    <a:pt x="1278636" y="324611"/>
                  </a:lnTo>
                  <a:lnTo>
                    <a:pt x="0" y="324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5">
              <a:extLst>
                <a:ext uri="{FF2B5EF4-FFF2-40B4-BE49-F238E27FC236}">
                  <a16:creationId xmlns:a16="http://schemas.microsoft.com/office/drawing/2014/main" id="{A03E7BF6-C90E-A044-B2F1-E1D99D66B187}"/>
                </a:ext>
              </a:extLst>
            </p:cNvPr>
            <p:cNvSpPr txBox="1"/>
            <p:nvPr/>
          </p:nvSpPr>
          <p:spPr>
            <a:xfrm>
              <a:off x="2241804" y="3760764"/>
              <a:ext cx="1278890" cy="218525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80645">
                <a:lnSpc>
                  <a:spcPct val="100000"/>
                </a:lnSpc>
                <a:spcBef>
                  <a:spcPts val="130"/>
                </a:spcBef>
              </a:pPr>
              <a:r>
                <a:rPr sz="1550" b="1" spc="-14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WLAN</a:t>
              </a:r>
              <a:r>
                <a:rPr sz="1550" b="1" spc="-55" dirty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sz="1550" b="1" spc="-3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Access</a:t>
              </a:r>
              <a:endParaRPr sz="1550" b="1" dirty="0">
                <a:latin typeface="Times New Roman"/>
                <a:cs typeface="Times New Roman"/>
              </a:endParaRPr>
            </a:p>
          </p:txBody>
        </p:sp>
        <p:sp>
          <p:nvSpPr>
            <p:cNvPr id="119" name="object 116">
              <a:extLst>
                <a:ext uri="{FF2B5EF4-FFF2-40B4-BE49-F238E27FC236}">
                  <a16:creationId xmlns:a16="http://schemas.microsoft.com/office/drawing/2014/main" id="{57528E76-FF9B-4446-B079-658936EA271C}"/>
                </a:ext>
              </a:extLst>
            </p:cNvPr>
            <p:cNvSpPr txBox="1"/>
            <p:nvPr/>
          </p:nvSpPr>
          <p:spPr>
            <a:xfrm>
              <a:off x="4872228" y="4799076"/>
              <a:ext cx="1391920" cy="230055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29845" rIns="0" bIns="0" rtlCol="0">
              <a:spAutoFit/>
            </a:bodyPr>
            <a:lstStyle/>
            <a:p>
              <a:pPr marL="80645">
                <a:lnSpc>
                  <a:spcPct val="100000"/>
                </a:lnSpc>
                <a:spcBef>
                  <a:spcPts val="235"/>
                </a:spcBef>
              </a:pPr>
              <a:r>
                <a:rPr sz="1550" b="1" spc="-5" dirty="0">
                  <a:solidFill>
                    <a:srgbClr val="FF0000"/>
                  </a:solidFill>
                  <a:latin typeface="Times New Roman"/>
                  <a:cs typeface="Times New Roman"/>
                </a:rPr>
                <a:t>Cellular</a:t>
              </a:r>
              <a:r>
                <a:rPr sz="1550" b="1" spc="-7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sz="1550" b="1" spc="-25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Access</a:t>
              </a:r>
              <a:endParaRPr sz="1550" b="1" dirty="0">
                <a:latin typeface="Times New Roman"/>
                <a:cs typeface="Times New Roman"/>
              </a:endParaRPr>
            </a:p>
          </p:txBody>
        </p:sp>
        <p:sp>
          <p:nvSpPr>
            <p:cNvPr id="120" name="object 117">
              <a:extLst>
                <a:ext uri="{FF2B5EF4-FFF2-40B4-BE49-F238E27FC236}">
                  <a16:creationId xmlns:a16="http://schemas.microsoft.com/office/drawing/2014/main" id="{3BC21D17-5578-7543-8FF3-6F308F986D19}"/>
                </a:ext>
              </a:extLst>
            </p:cNvPr>
            <p:cNvSpPr txBox="1"/>
            <p:nvPr/>
          </p:nvSpPr>
          <p:spPr>
            <a:xfrm>
              <a:off x="3712464" y="3602247"/>
              <a:ext cx="958850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558800">
                <a:lnSpc>
                  <a:spcPct val="100000"/>
                </a:lnSpc>
                <a:spcBef>
                  <a:spcPts val="125"/>
                </a:spcBef>
              </a:pPr>
              <a:r>
                <a:rPr sz="1200" spc="-70" dirty="0">
                  <a:latin typeface="Times New Roman"/>
                  <a:cs typeface="Times New Roman"/>
                </a:rPr>
                <a:t>GPON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21" name="object 118">
              <a:extLst>
                <a:ext uri="{FF2B5EF4-FFF2-40B4-BE49-F238E27FC236}">
                  <a16:creationId xmlns:a16="http://schemas.microsoft.com/office/drawing/2014/main" id="{67B3109E-8A6B-574A-83C5-B2A61AC6CE38}"/>
                </a:ext>
              </a:extLst>
            </p:cNvPr>
            <p:cNvSpPr txBox="1"/>
            <p:nvPr/>
          </p:nvSpPr>
          <p:spPr>
            <a:xfrm>
              <a:off x="4949446" y="3347745"/>
              <a:ext cx="565785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1200" spc="15" dirty="0">
                  <a:latin typeface="Times New Roman"/>
                  <a:cs typeface="Times New Roman"/>
                </a:rPr>
                <a:t>10</a:t>
              </a:r>
              <a:r>
                <a:rPr sz="1200" spc="-100" dirty="0">
                  <a:latin typeface="Times New Roman"/>
                  <a:cs typeface="Times New Roman"/>
                </a:rPr>
                <a:t>G</a:t>
              </a:r>
              <a:r>
                <a:rPr sz="1200" spc="-40" dirty="0">
                  <a:latin typeface="Times New Roman"/>
                  <a:cs typeface="Times New Roman"/>
                </a:rPr>
                <a:t>P</a:t>
              </a:r>
              <a:r>
                <a:rPr sz="1200" spc="-65" dirty="0">
                  <a:latin typeface="Times New Roman"/>
                  <a:cs typeface="Times New Roman"/>
                </a:rPr>
                <a:t>O</a:t>
              </a:r>
              <a:r>
                <a:rPr sz="1200" spc="-80" dirty="0">
                  <a:latin typeface="Times New Roman"/>
                  <a:cs typeface="Times New Roman"/>
                </a:rPr>
                <a:t>N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22" name="object 119">
              <a:extLst>
                <a:ext uri="{FF2B5EF4-FFF2-40B4-BE49-F238E27FC236}">
                  <a16:creationId xmlns:a16="http://schemas.microsoft.com/office/drawing/2014/main" id="{38836B22-8E94-9D4A-BC6E-025A8586F59A}"/>
                </a:ext>
              </a:extLst>
            </p:cNvPr>
            <p:cNvSpPr txBox="1"/>
            <p:nvPr/>
          </p:nvSpPr>
          <p:spPr>
            <a:xfrm>
              <a:off x="5675376" y="3096279"/>
              <a:ext cx="974090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35255">
                <a:lnSpc>
                  <a:spcPct val="100000"/>
                </a:lnSpc>
                <a:spcBef>
                  <a:spcPts val="125"/>
                </a:spcBef>
              </a:pPr>
              <a:r>
                <a:rPr sz="1200" spc="-55" dirty="0">
                  <a:latin typeface="Times New Roman"/>
                  <a:cs typeface="Times New Roman"/>
                </a:rPr>
                <a:t>WDM-PON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23" name="object 120">
              <a:extLst>
                <a:ext uri="{FF2B5EF4-FFF2-40B4-BE49-F238E27FC236}">
                  <a16:creationId xmlns:a16="http://schemas.microsoft.com/office/drawing/2014/main" id="{DF63DEB2-560C-2042-B872-0B8824B71888}"/>
                </a:ext>
              </a:extLst>
            </p:cNvPr>
            <p:cNvSpPr txBox="1"/>
            <p:nvPr/>
          </p:nvSpPr>
          <p:spPr>
            <a:xfrm>
              <a:off x="7122339" y="2607538"/>
              <a:ext cx="1205230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583565">
                <a:lnSpc>
                  <a:spcPct val="100000"/>
                </a:lnSpc>
                <a:spcBef>
                  <a:spcPts val="125"/>
                </a:spcBef>
              </a:pPr>
              <a:r>
                <a:rPr sz="1200" spc="-55" dirty="0">
                  <a:latin typeface="Times New Roman"/>
                  <a:cs typeface="Times New Roman"/>
                </a:rPr>
                <a:t>NG-PON2</a:t>
              </a:r>
              <a:endParaRPr sz="1200" dirty="0">
                <a:latin typeface="Times New Roman"/>
                <a:cs typeface="Times New Roman"/>
              </a:endParaRPr>
            </a:p>
          </p:txBody>
        </p:sp>
        <p:sp>
          <p:nvSpPr>
            <p:cNvPr id="124" name="object 121">
              <a:extLst>
                <a:ext uri="{FF2B5EF4-FFF2-40B4-BE49-F238E27FC236}">
                  <a16:creationId xmlns:a16="http://schemas.microsoft.com/office/drawing/2014/main" id="{C6B700AF-7D89-1949-BF4C-135FA36DD085}"/>
                </a:ext>
              </a:extLst>
            </p:cNvPr>
            <p:cNvSpPr txBox="1"/>
            <p:nvPr/>
          </p:nvSpPr>
          <p:spPr>
            <a:xfrm>
              <a:off x="1883200" y="5508765"/>
              <a:ext cx="327660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1200" spc="-100" dirty="0">
                  <a:latin typeface="Times New Roman"/>
                  <a:cs typeface="Times New Roman"/>
                </a:rPr>
                <a:t>G</a:t>
              </a:r>
              <a:r>
                <a:rPr sz="1200" spc="-110" dirty="0">
                  <a:latin typeface="Times New Roman"/>
                  <a:cs typeface="Times New Roman"/>
                </a:rPr>
                <a:t>S</a:t>
              </a:r>
              <a:r>
                <a:rPr sz="1200" spc="-25" dirty="0">
                  <a:latin typeface="Times New Roman"/>
                  <a:cs typeface="Times New Roman"/>
                </a:rPr>
                <a:t>M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25" name="object 122">
              <a:extLst>
                <a:ext uri="{FF2B5EF4-FFF2-40B4-BE49-F238E27FC236}">
                  <a16:creationId xmlns:a16="http://schemas.microsoft.com/office/drawing/2014/main" id="{71E0C19D-7322-FA41-8576-2FC4D1AFB46B}"/>
                </a:ext>
              </a:extLst>
            </p:cNvPr>
            <p:cNvSpPr txBox="1"/>
            <p:nvPr/>
          </p:nvSpPr>
          <p:spPr>
            <a:xfrm>
              <a:off x="2593347" y="5322898"/>
              <a:ext cx="123825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1200" spc="-100" dirty="0">
                  <a:latin typeface="Times New Roman"/>
                  <a:cs typeface="Times New Roman"/>
                </a:rPr>
                <a:t>G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26" name="object 123">
              <a:extLst>
                <a:ext uri="{FF2B5EF4-FFF2-40B4-BE49-F238E27FC236}">
                  <a16:creationId xmlns:a16="http://schemas.microsoft.com/office/drawing/2014/main" id="{884FD84E-51B6-9640-B078-3FF893160EA4}"/>
                </a:ext>
              </a:extLst>
            </p:cNvPr>
            <p:cNvSpPr txBox="1"/>
            <p:nvPr/>
          </p:nvSpPr>
          <p:spPr>
            <a:xfrm>
              <a:off x="2728722" y="5183124"/>
              <a:ext cx="980440" cy="295910"/>
            </a:xfrm>
            <a:prstGeom prst="rect">
              <a:avLst/>
            </a:prstGeom>
            <a:ln w="7620">
              <a:solidFill>
                <a:srgbClr val="5B9AD4"/>
              </a:solidFill>
            </a:ln>
          </p:spPr>
          <p:txBody>
            <a:bodyPr vert="horz" wrap="square" lIns="0" tIns="190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5"/>
                </a:spcBef>
              </a:pPr>
              <a:endParaRPr sz="1050">
                <a:latin typeface="Times New Roman"/>
                <a:cs typeface="Times New Roman"/>
              </a:endParaRPr>
            </a:p>
            <a:p>
              <a:pPr>
                <a:lnSpc>
                  <a:spcPts val="1105"/>
                </a:lnSpc>
              </a:pPr>
              <a:r>
                <a:rPr sz="1200" spc="-100" dirty="0">
                  <a:latin typeface="Times New Roman"/>
                  <a:cs typeface="Times New Roman"/>
                </a:rPr>
                <a:t>PRS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27" name="object 124">
              <a:extLst>
                <a:ext uri="{FF2B5EF4-FFF2-40B4-BE49-F238E27FC236}">
                  <a16:creationId xmlns:a16="http://schemas.microsoft.com/office/drawing/2014/main" id="{2B1952DF-0023-6C41-B6A8-91AAD57241ED}"/>
                </a:ext>
              </a:extLst>
            </p:cNvPr>
            <p:cNvSpPr txBox="1"/>
            <p:nvPr/>
          </p:nvSpPr>
          <p:spPr>
            <a:xfrm>
              <a:off x="3389364" y="4989068"/>
              <a:ext cx="579755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sz="1200" spc="-35" dirty="0">
                  <a:latin typeface="Times New Roman"/>
                  <a:cs typeface="Times New Roman"/>
                </a:rPr>
                <a:t>3G-</a:t>
              </a:r>
              <a:r>
                <a:rPr sz="1200" spc="-75" dirty="0">
                  <a:latin typeface="Times New Roman"/>
                  <a:cs typeface="Times New Roman"/>
                </a:rPr>
                <a:t> </a:t>
              </a:r>
              <a:r>
                <a:rPr sz="1200" spc="-20" dirty="0">
                  <a:latin typeface="Times New Roman"/>
                  <a:cs typeface="Times New Roman"/>
                </a:rPr>
                <a:t>Edge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28" name="object 125">
              <a:extLst>
                <a:ext uri="{FF2B5EF4-FFF2-40B4-BE49-F238E27FC236}">
                  <a16:creationId xmlns:a16="http://schemas.microsoft.com/office/drawing/2014/main" id="{6156942E-7D8D-5C48-8568-57F7CE4ACC84}"/>
                </a:ext>
              </a:extLst>
            </p:cNvPr>
            <p:cNvSpPr txBox="1"/>
            <p:nvPr/>
          </p:nvSpPr>
          <p:spPr>
            <a:xfrm>
              <a:off x="3985277" y="4789444"/>
              <a:ext cx="436880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sz="1200" spc="-100" dirty="0">
                  <a:latin typeface="Times New Roman"/>
                  <a:cs typeface="Times New Roman"/>
                </a:rPr>
                <a:t>H</a:t>
              </a:r>
              <a:r>
                <a:rPr sz="1200" spc="-110" dirty="0">
                  <a:latin typeface="Times New Roman"/>
                  <a:cs typeface="Times New Roman"/>
                </a:rPr>
                <a:t>SD</a:t>
              </a:r>
              <a:r>
                <a:rPr sz="1200" spc="-135" dirty="0">
                  <a:latin typeface="Times New Roman"/>
                  <a:cs typeface="Times New Roman"/>
                </a:rPr>
                <a:t>P</a:t>
              </a:r>
              <a:r>
                <a:rPr sz="1200" spc="-160" dirty="0">
                  <a:latin typeface="Times New Roman"/>
                  <a:cs typeface="Times New Roman"/>
                </a:rPr>
                <a:t>A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29" name="object 126">
              <a:extLst>
                <a:ext uri="{FF2B5EF4-FFF2-40B4-BE49-F238E27FC236}">
                  <a16:creationId xmlns:a16="http://schemas.microsoft.com/office/drawing/2014/main" id="{B993A664-8B95-1D44-AFAB-DE98147E50F2}"/>
                </a:ext>
              </a:extLst>
            </p:cNvPr>
            <p:cNvSpPr txBox="1"/>
            <p:nvPr/>
          </p:nvSpPr>
          <p:spPr>
            <a:xfrm>
              <a:off x="4819937" y="4553234"/>
              <a:ext cx="353695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1200" spc="-100" dirty="0">
                  <a:latin typeface="Times New Roman"/>
                  <a:cs typeface="Times New Roman"/>
                </a:rPr>
                <a:t>H</a:t>
              </a:r>
              <a:r>
                <a:rPr sz="1200" spc="-110" dirty="0">
                  <a:latin typeface="Times New Roman"/>
                  <a:cs typeface="Times New Roman"/>
                </a:rPr>
                <a:t>S</a:t>
              </a:r>
              <a:r>
                <a:rPr sz="1200" spc="-135" dirty="0">
                  <a:latin typeface="Times New Roman"/>
                  <a:cs typeface="Times New Roman"/>
                </a:rPr>
                <a:t>P</a:t>
              </a:r>
              <a:r>
                <a:rPr sz="1200" spc="-160" dirty="0">
                  <a:latin typeface="Times New Roman"/>
                  <a:cs typeface="Times New Roman"/>
                </a:rPr>
                <a:t>A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30" name="object 127">
              <a:extLst>
                <a:ext uri="{FF2B5EF4-FFF2-40B4-BE49-F238E27FC236}">
                  <a16:creationId xmlns:a16="http://schemas.microsoft.com/office/drawing/2014/main" id="{626A2994-A08C-0741-BD9A-204601E2FC06}"/>
                </a:ext>
              </a:extLst>
            </p:cNvPr>
            <p:cNvSpPr txBox="1"/>
            <p:nvPr/>
          </p:nvSpPr>
          <p:spPr>
            <a:xfrm>
              <a:off x="4678680" y="4339871"/>
              <a:ext cx="989330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R="23495" algn="r">
                <a:lnSpc>
                  <a:spcPct val="100000"/>
                </a:lnSpc>
                <a:spcBef>
                  <a:spcPts val="125"/>
                </a:spcBef>
              </a:pPr>
              <a:r>
                <a:rPr sz="1200" spc="-310" dirty="0">
                  <a:latin typeface="Times New Roman"/>
                  <a:cs typeface="Times New Roman"/>
                </a:rPr>
                <a:t>L</a:t>
              </a:r>
              <a:r>
                <a:rPr sz="1200" spc="-140" dirty="0">
                  <a:latin typeface="Times New Roman"/>
                  <a:cs typeface="Times New Roman"/>
                </a:rPr>
                <a:t>TE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31" name="object 128">
              <a:extLst>
                <a:ext uri="{FF2B5EF4-FFF2-40B4-BE49-F238E27FC236}">
                  <a16:creationId xmlns:a16="http://schemas.microsoft.com/office/drawing/2014/main" id="{78FAA122-F1F5-5542-99AF-95F09759CAA9}"/>
                </a:ext>
              </a:extLst>
            </p:cNvPr>
            <p:cNvSpPr txBox="1"/>
            <p:nvPr/>
          </p:nvSpPr>
          <p:spPr>
            <a:xfrm>
              <a:off x="5675376" y="4025912"/>
              <a:ext cx="974090" cy="267335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5715">
                <a:lnSpc>
                  <a:spcPct val="100000"/>
                </a:lnSpc>
                <a:spcBef>
                  <a:spcPts val="130"/>
                </a:spcBef>
                <a:tabLst>
                  <a:tab pos="546735" algn="l"/>
                </a:tabLst>
              </a:pPr>
              <a:r>
                <a:rPr sz="2325" spc="22" baseline="28673" dirty="0">
                  <a:solidFill>
                    <a:srgbClr val="385623"/>
                  </a:solidFill>
                  <a:latin typeface="Times New Roman"/>
                  <a:cs typeface="Times New Roman"/>
                </a:rPr>
                <a:t>cess	</a:t>
              </a:r>
              <a:r>
                <a:rPr sz="1200" spc="-195" dirty="0">
                  <a:latin typeface="Times New Roman"/>
                  <a:cs typeface="Times New Roman"/>
                </a:rPr>
                <a:t>LTE </a:t>
              </a:r>
              <a:r>
                <a:rPr sz="1200" spc="-60" dirty="0">
                  <a:latin typeface="Times New Roman"/>
                  <a:cs typeface="Times New Roman"/>
                </a:rPr>
                <a:t>Ad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32" name="object 129">
              <a:extLst>
                <a:ext uri="{FF2B5EF4-FFF2-40B4-BE49-F238E27FC236}">
                  <a16:creationId xmlns:a16="http://schemas.microsoft.com/office/drawing/2014/main" id="{073923A0-83A8-A54C-9C44-FE99F31E2EFC}"/>
                </a:ext>
              </a:extLst>
            </p:cNvPr>
            <p:cNvSpPr txBox="1"/>
            <p:nvPr/>
          </p:nvSpPr>
          <p:spPr>
            <a:xfrm>
              <a:off x="6637561" y="4071630"/>
              <a:ext cx="462915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sz="1200" spc="-65" dirty="0">
                  <a:latin typeface="Times New Roman"/>
                  <a:cs typeface="Times New Roman"/>
                </a:rPr>
                <a:t>v</a:t>
              </a:r>
              <a:r>
                <a:rPr sz="1200" spc="50" dirty="0">
                  <a:latin typeface="Times New Roman"/>
                  <a:cs typeface="Times New Roman"/>
                </a:rPr>
                <a:t>a</a:t>
              </a:r>
              <a:r>
                <a:rPr sz="1200" spc="45" dirty="0">
                  <a:latin typeface="Times New Roman"/>
                  <a:cs typeface="Times New Roman"/>
                </a:rPr>
                <a:t>n</a:t>
              </a:r>
              <a:r>
                <a:rPr sz="1200" spc="-25" dirty="0">
                  <a:latin typeface="Times New Roman"/>
                  <a:cs typeface="Times New Roman"/>
                </a:rPr>
                <a:t>c</a:t>
              </a:r>
              <a:r>
                <a:rPr sz="1200" spc="75" dirty="0">
                  <a:latin typeface="Times New Roman"/>
                  <a:cs typeface="Times New Roman"/>
                </a:rPr>
                <a:t>e</a:t>
              </a:r>
              <a:r>
                <a:rPr sz="1200" spc="40" dirty="0">
                  <a:latin typeface="Times New Roman"/>
                  <a:cs typeface="Times New Roman"/>
                </a:rPr>
                <a:t>d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33" name="object 130">
              <a:extLst>
                <a:ext uri="{FF2B5EF4-FFF2-40B4-BE49-F238E27FC236}">
                  <a16:creationId xmlns:a16="http://schemas.microsoft.com/office/drawing/2014/main" id="{11A5B7F9-2A3B-9C45-983F-7270804341E2}"/>
                </a:ext>
              </a:extLst>
            </p:cNvPr>
            <p:cNvSpPr txBox="1"/>
            <p:nvPr/>
          </p:nvSpPr>
          <p:spPr>
            <a:xfrm>
              <a:off x="7242125" y="3824718"/>
              <a:ext cx="416559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sz="1200" spc="-195" dirty="0">
                  <a:latin typeface="Times New Roman"/>
                  <a:cs typeface="Times New Roman"/>
                </a:rPr>
                <a:t>LTE</a:t>
              </a:r>
              <a:r>
                <a:rPr sz="1200" spc="-190" dirty="0">
                  <a:latin typeface="Times New Roman"/>
                  <a:cs typeface="Times New Roman"/>
                </a:rPr>
                <a:t> </a:t>
              </a:r>
              <a:r>
                <a:rPr sz="1200" spc="-35" dirty="0">
                  <a:latin typeface="Times New Roman"/>
                  <a:cs typeface="Times New Roman"/>
                </a:rPr>
                <a:t>Be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34" name="object 131">
              <a:extLst>
                <a:ext uri="{FF2B5EF4-FFF2-40B4-BE49-F238E27FC236}">
                  <a16:creationId xmlns:a16="http://schemas.microsoft.com/office/drawing/2014/main" id="{E203FFC0-447C-2E4C-A7F4-B9F2769B88B7}"/>
                </a:ext>
              </a:extLst>
            </p:cNvPr>
            <p:cNvSpPr txBox="1"/>
            <p:nvPr/>
          </p:nvSpPr>
          <p:spPr>
            <a:xfrm>
              <a:off x="7644738" y="3824718"/>
              <a:ext cx="951230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sz="1200" spc="15" dirty="0">
                  <a:latin typeface="Times New Roman"/>
                  <a:cs typeface="Times New Roman"/>
                </a:rPr>
                <a:t>yond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35" name="object 132">
              <a:extLst>
                <a:ext uri="{FF2B5EF4-FFF2-40B4-BE49-F238E27FC236}">
                  <a16:creationId xmlns:a16="http://schemas.microsoft.com/office/drawing/2014/main" id="{BF11C7B6-94B0-844B-B5CE-9404E1499344}"/>
                </a:ext>
              </a:extLst>
            </p:cNvPr>
            <p:cNvSpPr txBox="1"/>
            <p:nvPr/>
          </p:nvSpPr>
          <p:spPr>
            <a:xfrm>
              <a:off x="1855723" y="5054629"/>
              <a:ext cx="332740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1200" spc="-100" dirty="0">
                  <a:latin typeface="Times New Roman"/>
                  <a:cs typeface="Times New Roman"/>
                </a:rPr>
                <a:t>IS</a:t>
              </a:r>
              <a:r>
                <a:rPr sz="1200" spc="-125" dirty="0">
                  <a:latin typeface="Times New Roman"/>
                  <a:cs typeface="Times New Roman"/>
                </a:rPr>
                <a:t>D</a:t>
              </a:r>
              <a:r>
                <a:rPr sz="1200" spc="-80" dirty="0">
                  <a:latin typeface="Times New Roman"/>
                  <a:cs typeface="Times New Roman"/>
                </a:rPr>
                <a:t>N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36" name="object 133">
              <a:extLst>
                <a:ext uri="{FF2B5EF4-FFF2-40B4-BE49-F238E27FC236}">
                  <a16:creationId xmlns:a16="http://schemas.microsoft.com/office/drawing/2014/main" id="{353D7273-F803-6341-B8B3-74569AF4AF2D}"/>
                </a:ext>
              </a:extLst>
            </p:cNvPr>
            <p:cNvSpPr txBox="1"/>
            <p:nvPr/>
          </p:nvSpPr>
          <p:spPr>
            <a:xfrm>
              <a:off x="2565946" y="4818429"/>
              <a:ext cx="349250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1200" spc="-160" dirty="0">
                  <a:latin typeface="Times New Roman"/>
                  <a:cs typeface="Times New Roman"/>
                </a:rPr>
                <a:t>A</a:t>
              </a:r>
              <a:r>
                <a:rPr sz="1200" spc="-110" dirty="0">
                  <a:latin typeface="Times New Roman"/>
                  <a:cs typeface="Times New Roman"/>
                </a:rPr>
                <a:t>DS</a:t>
              </a:r>
              <a:r>
                <a:rPr sz="1200" spc="-220" dirty="0">
                  <a:latin typeface="Times New Roman"/>
                  <a:cs typeface="Times New Roman"/>
                </a:rPr>
                <a:t>L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37" name="object 134">
              <a:extLst>
                <a:ext uri="{FF2B5EF4-FFF2-40B4-BE49-F238E27FC236}">
                  <a16:creationId xmlns:a16="http://schemas.microsoft.com/office/drawing/2014/main" id="{4EFE0257-1101-C949-A105-D8985E15A047}"/>
                </a:ext>
              </a:extLst>
            </p:cNvPr>
            <p:cNvSpPr txBox="1"/>
            <p:nvPr/>
          </p:nvSpPr>
          <p:spPr>
            <a:xfrm>
              <a:off x="2732532" y="4586783"/>
              <a:ext cx="1050925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557530">
                <a:lnSpc>
                  <a:spcPct val="100000"/>
                </a:lnSpc>
                <a:spcBef>
                  <a:spcPts val="125"/>
                </a:spcBef>
              </a:pPr>
              <a:r>
                <a:rPr sz="1200" spc="-160" dirty="0">
                  <a:latin typeface="Times New Roman"/>
                  <a:cs typeface="Times New Roman"/>
                </a:rPr>
                <a:t>A</a:t>
              </a:r>
              <a:r>
                <a:rPr sz="1200" spc="-110" dirty="0">
                  <a:latin typeface="Times New Roman"/>
                  <a:cs typeface="Times New Roman"/>
                </a:rPr>
                <a:t>DS</a:t>
              </a:r>
              <a:r>
                <a:rPr sz="1200" spc="-220" dirty="0">
                  <a:latin typeface="Times New Roman"/>
                  <a:cs typeface="Times New Roman"/>
                </a:rPr>
                <a:t>L</a:t>
              </a:r>
              <a:r>
                <a:rPr sz="1200" spc="15" dirty="0">
                  <a:latin typeface="Times New Roman"/>
                  <a:cs typeface="Times New Roman"/>
                </a:rPr>
                <a:t>2</a:t>
              </a:r>
              <a:r>
                <a:rPr sz="1200" spc="-70" dirty="0">
                  <a:latin typeface="Times New Roman"/>
                  <a:cs typeface="Times New Roman"/>
                </a:rPr>
                <a:t>+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38" name="object 135">
              <a:extLst>
                <a:ext uri="{FF2B5EF4-FFF2-40B4-BE49-F238E27FC236}">
                  <a16:creationId xmlns:a16="http://schemas.microsoft.com/office/drawing/2014/main" id="{5BF28868-6464-A347-898A-E70A7E45D12A}"/>
                </a:ext>
              </a:extLst>
            </p:cNvPr>
            <p:cNvSpPr txBox="1"/>
            <p:nvPr/>
          </p:nvSpPr>
          <p:spPr>
            <a:xfrm>
              <a:off x="3909071" y="4464807"/>
              <a:ext cx="413384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sz="1200" spc="-175" dirty="0">
                  <a:latin typeface="Times New Roman"/>
                  <a:cs typeface="Times New Roman"/>
                </a:rPr>
                <a:t>V</a:t>
              </a:r>
              <a:r>
                <a:rPr sz="1200" spc="-110" dirty="0">
                  <a:latin typeface="Times New Roman"/>
                  <a:cs typeface="Times New Roman"/>
                </a:rPr>
                <a:t>DS</a:t>
              </a:r>
              <a:r>
                <a:rPr sz="1200" spc="-220" dirty="0">
                  <a:latin typeface="Times New Roman"/>
                  <a:cs typeface="Times New Roman"/>
                </a:rPr>
                <a:t>L</a:t>
              </a:r>
              <a:r>
                <a:rPr sz="1200" spc="15" dirty="0">
                  <a:latin typeface="Times New Roman"/>
                  <a:cs typeface="Times New Roman"/>
                </a:rPr>
                <a:t>2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39" name="object 136">
              <a:extLst>
                <a:ext uri="{FF2B5EF4-FFF2-40B4-BE49-F238E27FC236}">
                  <a16:creationId xmlns:a16="http://schemas.microsoft.com/office/drawing/2014/main" id="{E7780201-FA57-6B4E-BA11-7C389C1E3873}"/>
                </a:ext>
              </a:extLst>
            </p:cNvPr>
            <p:cNvSpPr txBox="1"/>
            <p:nvPr/>
          </p:nvSpPr>
          <p:spPr>
            <a:xfrm>
              <a:off x="4412003" y="4112769"/>
              <a:ext cx="288925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sz="1200" spc="-235" dirty="0">
                  <a:latin typeface="Times New Roman"/>
                  <a:cs typeface="Times New Roman"/>
                </a:rPr>
                <a:t>V</a:t>
              </a:r>
              <a:r>
                <a:rPr sz="1200" spc="75" dirty="0">
                  <a:latin typeface="Times New Roman"/>
                  <a:cs typeface="Times New Roman"/>
                </a:rPr>
                <a:t>e</a:t>
              </a:r>
              <a:r>
                <a:rPr sz="1200" spc="-25" dirty="0">
                  <a:latin typeface="Times New Roman"/>
                  <a:cs typeface="Times New Roman"/>
                </a:rPr>
                <a:t>c</a:t>
              </a:r>
              <a:r>
                <a:rPr sz="1200" spc="75" dirty="0">
                  <a:latin typeface="Times New Roman"/>
                  <a:cs typeface="Times New Roman"/>
                </a:rPr>
                <a:t>t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40" name="object 137">
              <a:extLst>
                <a:ext uri="{FF2B5EF4-FFF2-40B4-BE49-F238E27FC236}">
                  <a16:creationId xmlns:a16="http://schemas.microsoft.com/office/drawing/2014/main" id="{FFEF175F-30DA-944E-80CB-37E58BDD9BCE}"/>
                </a:ext>
              </a:extLst>
            </p:cNvPr>
            <p:cNvSpPr txBox="1"/>
            <p:nvPr/>
          </p:nvSpPr>
          <p:spPr>
            <a:xfrm>
              <a:off x="4685593" y="4112769"/>
              <a:ext cx="340995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25"/>
                </a:spcBef>
              </a:pPr>
              <a:r>
                <a:rPr sz="1200" spc="45" dirty="0">
                  <a:latin typeface="Times New Roman"/>
                  <a:cs typeface="Times New Roman"/>
                </a:rPr>
                <a:t>o</a:t>
              </a:r>
              <a:r>
                <a:rPr sz="1200" spc="35" dirty="0">
                  <a:latin typeface="Times New Roman"/>
                  <a:cs typeface="Times New Roman"/>
                </a:rPr>
                <a:t>r</a:t>
              </a:r>
              <a:r>
                <a:rPr sz="1200" spc="-70" dirty="0">
                  <a:latin typeface="Times New Roman"/>
                  <a:cs typeface="Times New Roman"/>
                </a:rPr>
                <a:t>i</a:t>
              </a:r>
              <a:r>
                <a:rPr sz="1200" spc="45" dirty="0">
                  <a:latin typeface="Times New Roman"/>
                  <a:cs typeface="Times New Roman"/>
                </a:rPr>
                <a:t>n</a:t>
              </a:r>
              <a:r>
                <a:rPr sz="1200" spc="-25" dirty="0">
                  <a:latin typeface="Times New Roman"/>
                  <a:cs typeface="Times New Roman"/>
                </a:rPr>
                <a:t>g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41" name="object 138">
              <a:extLst>
                <a:ext uri="{FF2B5EF4-FFF2-40B4-BE49-F238E27FC236}">
                  <a16:creationId xmlns:a16="http://schemas.microsoft.com/office/drawing/2014/main" id="{8D6565FB-4888-464A-8475-7516DBA25960}"/>
                </a:ext>
              </a:extLst>
            </p:cNvPr>
            <p:cNvSpPr txBox="1"/>
            <p:nvPr/>
          </p:nvSpPr>
          <p:spPr>
            <a:xfrm>
              <a:off x="1681982" y="4586783"/>
              <a:ext cx="460375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1200" spc="15" dirty="0">
                  <a:latin typeface="Times New Roman"/>
                  <a:cs typeface="Times New Roman"/>
                </a:rPr>
                <a:t>802</a:t>
              </a:r>
              <a:r>
                <a:rPr sz="1200" dirty="0">
                  <a:latin typeface="Times New Roman"/>
                  <a:cs typeface="Times New Roman"/>
                </a:rPr>
                <a:t>.</a:t>
              </a:r>
              <a:r>
                <a:rPr sz="1200" spc="15" dirty="0">
                  <a:latin typeface="Times New Roman"/>
                  <a:cs typeface="Times New Roman"/>
                </a:rPr>
                <a:t>11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42" name="object 139">
              <a:extLst>
                <a:ext uri="{FF2B5EF4-FFF2-40B4-BE49-F238E27FC236}">
                  <a16:creationId xmlns:a16="http://schemas.microsoft.com/office/drawing/2014/main" id="{7D5A4E5C-AB9D-8948-ABFA-E5B60FAC3DFE}"/>
                </a:ext>
              </a:extLst>
            </p:cNvPr>
            <p:cNvSpPr txBox="1"/>
            <p:nvPr/>
          </p:nvSpPr>
          <p:spPr>
            <a:xfrm>
              <a:off x="2026429" y="4373420"/>
              <a:ext cx="542290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1200" spc="15" dirty="0">
                  <a:latin typeface="Times New Roman"/>
                  <a:cs typeface="Times New Roman"/>
                </a:rPr>
                <a:t>802</a:t>
              </a:r>
              <a:r>
                <a:rPr sz="1200" dirty="0">
                  <a:latin typeface="Times New Roman"/>
                  <a:cs typeface="Times New Roman"/>
                </a:rPr>
                <a:t>.</a:t>
              </a:r>
              <a:r>
                <a:rPr sz="1200" spc="15" dirty="0">
                  <a:latin typeface="Times New Roman"/>
                  <a:cs typeface="Times New Roman"/>
                </a:rPr>
                <a:t>11</a:t>
              </a:r>
              <a:r>
                <a:rPr sz="1200" spc="40" dirty="0">
                  <a:latin typeface="Times New Roman"/>
                  <a:cs typeface="Times New Roman"/>
                </a:rPr>
                <a:t>b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43" name="object 140">
              <a:extLst>
                <a:ext uri="{FF2B5EF4-FFF2-40B4-BE49-F238E27FC236}">
                  <a16:creationId xmlns:a16="http://schemas.microsoft.com/office/drawing/2014/main" id="{34E60E81-3735-D546-88EF-E4B65A15C5B7}"/>
                </a:ext>
              </a:extLst>
            </p:cNvPr>
            <p:cNvSpPr txBox="1"/>
            <p:nvPr/>
          </p:nvSpPr>
          <p:spPr>
            <a:xfrm>
              <a:off x="2773161" y="4077779"/>
              <a:ext cx="608330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1200" spc="15" dirty="0">
                  <a:latin typeface="Times New Roman"/>
                  <a:cs typeface="Times New Roman"/>
                </a:rPr>
                <a:t>802</a:t>
              </a:r>
              <a:r>
                <a:rPr sz="1200" dirty="0">
                  <a:latin typeface="Times New Roman"/>
                  <a:cs typeface="Times New Roman"/>
                </a:rPr>
                <a:t>.</a:t>
              </a:r>
              <a:r>
                <a:rPr sz="1200" spc="15" dirty="0">
                  <a:latin typeface="Times New Roman"/>
                  <a:cs typeface="Times New Roman"/>
                </a:rPr>
                <a:t>11</a:t>
              </a:r>
              <a:r>
                <a:rPr sz="1200" spc="50" dirty="0">
                  <a:latin typeface="Times New Roman"/>
                  <a:cs typeface="Times New Roman"/>
                </a:rPr>
                <a:t>a</a:t>
              </a:r>
              <a:r>
                <a:rPr sz="1200" spc="-25" dirty="0">
                  <a:latin typeface="Times New Roman"/>
                  <a:cs typeface="Times New Roman"/>
                </a:rPr>
                <a:t>g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44" name="object 141">
              <a:extLst>
                <a:ext uri="{FF2B5EF4-FFF2-40B4-BE49-F238E27FC236}">
                  <a16:creationId xmlns:a16="http://schemas.microsoft.com/office/drawing/2014/main" id="{675BA642-93EF-7644-B101-2A94E0D23398}"/>
                </a:ext>
              </a:extLst>
            </p:cNvPr>
            <p:cNvSpPr txBox="1"/>
            <p:nvPr/>
          </p:nvSpPr>
          <p:spPr>
            <a:xfrm>
              <a:off x="3632760" y="3971059"/>
              <a:ext cx="542290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1200" spc="15" dirty="0">
                  <a:latin typeface="Times New Roman"/>
                  <a:cs typeface="Times New Roman"/>
                </a:rPr>
                <a:t>802</a:t>
              </a:r>
              <a:r>
                <a:rPr sz="1200" dirty="0">
                  <a:latin typeface="Times New Roman"/>
                  <a:cs typeface="Times New Roman"/>
                </a:rPr>
                <a:t>.</a:t>
              </a:r>
              <a:r>
                <a:rPr sz="1200" spc="15" dirty="0">
                  <a:latin typeface="Times New Roman"/>
                  <a:cs typeface="Times New Roman"/>
                </a:rPr>
                <a:t>11</a:t>
              </a:r>
              <a:r>
                <a:rPr sz="1200" spc="40" dirty="0">
                  <a:latin typeface="Times New Roman"/>
                  <a:cs typeface="Times New Roman"/>
                </a:rPr>
                <a:t>n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45" name="object 142">
              <a:extLst>
                <a:ext uri="{FF2B5EF4-FFF2-40B4-BE49-F238E27FC236}">
                  <a16:creationId xmlns:a16="http://schemas.microsoft.com/office/drawing/2014/main" id="{5EB1A7BB-F65D-C048-9095-79E120AC967E}"/>
                </a:ext>
              </a:extLst>
            </p:cNvPr>
            <p:cNvSpPr/>
            <p:nvPr/>
          </p:nvSpPr>
          <p:spPr>
            <a:xfrm>
              <a:off x="3708654" y="2040636"/>
              <a:ext cx="0" cy="3731260"/>
            </a:xfrm>
            <a:custGeom>
              <a:avLst/>
              <a:gdLst/>
              <a:ahLst/>
              <a:cxnLst/>
              <a:rect l="l" t="t" r="r" b="b"/>
              <a:pathLst>
                <a:path h="3731260">
                  <a:moveTo>
                    <a:pt x="0" y="0"/>
                  </a:moveTo>
                  <a:lnTo>
                    <a:pt x="0" y="3730751"/>
                  </a:lnTo>
                </a:path>
              </a:pathLst>
            </a:custGeom>
            <a:ln w="7620">
              <a:solidFill>
                <a:srgbClr val="5B9A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3">
              <a:extLst>
                <a:ext uri="{FF2B5EF4-FFF2-40B4-BE49-F238E27FC236}">
                  <a16:creationId xmlns:a16="http://schemas.microsoft.com/office/drawing/2014/main" id="{A2E2C0DD-D0D8-474D-A4B4-2DAA87DA1AA9}"/>
                </a:ext>
              </a:extLst>
            </p:cNvPr>
            <p:cNvSpPr/>
            <p:nvPr/>
          </p:nvSpPr>
          <p:spPr>
            <a:xfrm>
              <a:off x="5192267" y="3854196"/>
              <a:ext cx="411480" cy="108585"/>
            </a:xfrm>
            <a:custGeom>
              <a:avLst/>
              <a:gdLst/>
              <a:ahLst/>
              <a:cxnLst/>
              <a:rect l="l" t="t" r="r" b="b"/>
              <a:pathLst>
                <a:path w="411479" h="108585">
                  <a:moveTo>
                    <a:pt x="4572" y="108204"/>
                  </a:moveTo>
                  <a:lnTo>
                    <a:pt x="0" y="91440"/>
                  </a:lnTo>
                  <a:lnTo>
                    <a:pt x="65532" y="76200"/>
                  </a:lnTo>
                  <a:lnTo>
                    <a:pt x="68580" y="92964"/>
                  </a:lnTo>
                  <a:lnTo>
                    <a:pt x="4572" y="108204"/>
                  </a:lnTo>
                  <a:close/>
                </a:path>
                <a:path w="411479" h="108585">
                  <a:moveTo>
                    <a:pt x="117348" y="82296"/>
                  </a:moveTo>
                  <a:lnTo>
                    <a:pt x="114300" y="65532"/>
                  </a:lnTo>
                  <a:lnTo>
                    <a:pt x="179832" y="50292"/>
                  </a:lnTo>
                  <a:lnTo>
                    <a:pt x="182879" y="67056"/>
                  </a:lnTo>
                  <a:lnTo>
                    <a:pt x="117348" y="82296"/>
                  </a:lnTo>
                  <a:close/>
                </a:path>
                <a:path w="411479" h="108585">
                  <a:moveTo>
                    <a:pt x="231648" y="56388"/>
                  </a:moveTo>
                  <a:lnTo>
                    <a:pt x="228600" y="39624"/>
                  </a:lnTo>
                  <a:lnTo>
                    <a:pt x="294132" y="24384"/>
                  </a:lnTo>
                  <a:lnTo>
                    <a:pt x="297179" y="41148"/>
                  </a:lnTo>
                  <a:lnTo>
                    <a:pt x="231648" y="56388"/>
                  </a:lnTo>
                  <a:close/>
                </a:path>
                <a:path w="411479" h="108585">
                  <a:moveTo>
                    <a:pt x="345948" y="30480"/>
                  </a:moveTo>
                  <a:lnTo>
                    <a:pt x="342900" y="13716"/>
                  </a:lnTo>
                  <a:lnTo>
                    <a:pt x="406908" y="0"/>
                  </a:lnTo>
                  <a:lnTo>
                    <a:pt x="411480" y="15240"/>
                  </a:lnTo>
                  <a:lnTo>
                    <a:pt x="345948" y="3048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4">
              <a:extLst>
                <a:ext uri="{FF2B5EF4-FFF2-40B4-BE49-F238E27FC236}">
                  <a16:creationId xmlns:a16="http://schemas.microsoft.com/office/drawing/2014/main" id="{295406EA-7AB5-6846-B694-879D5ED5A910}"/>
                </a:ext>
              </a:extLst>
            </p:cNvPr>
            <p:cNvSpPr/>
            <p:nvPr/>
          </p:nvSpPr>
          <p:spPr>
            <a:xfrm>
              <a:off x="5649467" y="3750564"/>
              <a:ext cx="410209" cy="108585"/>
            </a:xfrm>
            <a:custGeom>
              <a:avLst/>
              <a:gdLst/>
              <a:ahLst/>
              <a:cxnLst/>
              <a:rect l="l" t="t" r="r" b="b"/>
              <a:pathLst>
                <a:path w="410210" h="108585">
                  <a:moveTo>
                    <a:pt x="3048" y="108204"/>
                  </a:moveTo>
                  <a:lnTo>
                    <a:pt x="0" y="91440"/>
                  </a:lnTo>
                  <a:lnTo>
                    <a:pt x="64008" y="77724"/>
                  </a:lnTo>
                  <a:lnTo>
                    <a:pt x="68580" y="92964"/>
                  </a:lnTo>
                  <a:lnTo>
                    <a:pt x="3048" y="108204"/>
                  </a:lnTo>
                  <a:close/>
                </a:path>
                <a:path w="410210" h="108585">
                  <a:moveTo>
                    <a:pt x="117348" y="82296"/>
                  </a:moveTo>
                  <a:lnTo>
                    <a:pt x="112776" y="65532"/>
                  </a:lnTo>
                  <a:lnTo>
                    <a:pt x="178308" y="51816"/>
                  </a:lnTo>
                  <a:lnTo>
                    <a:pt x="182879" y="67056"/>
                  </a:lnTo>
                  <a:lnTo>
                    <a:pt x="117348" y="82296"/>
                  </a:lnTo>
                  <a:close/>
                </a:path>
                <a:path w="410210" h="108585">
                  <a:moveTo>
                    <a:pt x="231648" y="56388"/>
                  </a:moveTo>
                  <a:lnTo>
                    <a:pt x="227076" y="39624"/>
                  </a:lnTo>
                  <a:lnTo>
                    <a:pt x="292608" y="25908"/>
                  </a:lnTo>
                  <a:lnTo>
                    <a:pt x="295655" y="42672"/>
                  </a:lnTo>
                  <a:lnTo>
                    <a:pt x="231648" y="56388"/>
                  </a:lnTo>
                  <a:close/>
                </a:path>
                <a:path w="410210" h="108585">
                  <a:moveTo>
                    <a:pt x="345948" y="30480"/>
                  </a:moveTo>
                  <a:lnTo>
                    <a:pt x="341376" y="15240"/>
                  </a:lnTo>
                  <a:lnTo>
                    <a:pt x="406908" y="0"/>
                  </a:lnTo>
                  <a:lnTo>
                    <a:pt x="409956" y="16764"/>
                  </a:lnTo>
                  <a:lnTo>
                    <a:pt x="345948" y="3048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5">
              <a:extLst>
                <a:ext uri="{FF2B5EF4-FFF2-40B4-BE49-F238E27FC236}">
                  <a16:creationId xmlns:a16="http://schemas.microsoft.com/office/drawing/2014/main" id="{B3EB6143-F71C-1741-A202-011046E4D26A}"/>
                </a:ext>
              </a:extLst>
            </p:cNvPr>
            <p:cNvSpPr/>
            <p:nvPr/>
          </p:nvSpPr>
          <p:spPr>
            <a:xfrm>
              <a:off x="6105144" y="3646932"/>
              <a:ext cx="411480" cy="108585"/>
            </a:xfrm>
            <a:custGeom>
              <a:avLst/>
              <a:gdLst/>
              <a:ahLst/>
              <a:cxnLst/>
              <a:rect l="l" t="t" r="r" b="b"/>
              <a:pathLst>
                <a:path w="411479" h="108585">
                  <a:moveTo>
                    <a:pt x="3048" y="108204"/>
                  </a:moveTo>
                  <a:lnTo>
                    <a:pt x="0" y="92964"/>
                  </a:lnTo>
                  <a:lnTo>
                    <a:pt x="65532" y="77724"/>
                  </a:lnTo>
                  <a:lnTo>
                    <a:pt x="68580" y="94488"/>
                  </a:lnTo>
                  <a:lnTo>
                    <a:pt x="3048" y="108204"/>
                  </a:lnTo>
                  <a:close/>
                </a:path>
                <a:path w="411479" h="108585">
                  <a:moveTo>
                    <a:pt x="117348" y="83820"/>
                  </a:moveTo>
                  <a:lnTo>
                    <a:pt x="114300" y="67056"/>
                  </a:lnTo>
                  <a:lnTo>
                    <a:pt x="179831" y="51816"/>
                  </a:lnTo>
                  <a:lnTo>
                    <a:pt x="182879" y="68580"/>
                  </a:lnTo>
                  <a:lnTo>
                    <a:pt x="117348" y="83820"/>
                  </a:lnTo>
                  <a:close/>
                </a:path>
                <a:path w="411479" h="108585">
                  <a:moveTo>
                    <a:pt x="231648" y="57912"/>
                  </a:moveTo>
                  <a:lnTo>
                    <a:pt x="228600" y="41148"/>
                  </a:lnTo>
                  <a:lnTo>
                    <a:pt x="292608" y="25908"/>
                  </a:lnTo>
                  <a:lnTo>
                    <a:pt x="297179" y="42672"/>
                  </a:lnTo>
                  <a:lnTo>
                    <a:pt x="231648" y="57912"/>
                  </a:lnTo>
                  <a:close/>
                </a:path>
                <a:path w="411479" h="108585">
                  <a:moveTo>
                    <a:pt x="345948" y="32004"/>
                  </a:moveTo>
                  <a:lnTo>
                    <a:pt x="342900" y="15240"/>
                  </a:lnTo>
                  <a:lnTo>
                    <a:pt x="406908" y="0"/>
                  </a:lnTo>
                  <a:lnTo>
                    <a:pt x="411480" y="16764"/>
                  </a:lnTo>
                  <a:lnTo>
                    <a:pt x="345948" y="32004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6">
              <a:extLst>
                <a:ext uri="{FF2B5EF4-FFF2-40B4-BE49-F238E27FC236}">
                  <a16:creationId xmlns:a16="http://schemas.microsoft.com/office/drawing/2014/main" id="{0CBD67E1-AAC4-8C4D-B68E-9D7835343C49}"/>
                </a:ext>
              </a:extLst>
            </p:cNvPr>
            <p:cNvSpPr/>
            <p:nvPr/>
          </p:nvSpPr>
          <p:spPr>
            <a:xfrm>
              <a:off x="6560820" y="3544823"/>
              <a:ext cx="411480" cy="108585"/>
            </a:xfrm>
            <a:custGeom>
              <a:avLst/>
              <a:gdLst/>
              <a:ahLst/>
              <a:cxnLst/>
              <a:rect l="l" t="t" r="r" b="b"/>
              <a:pathLst>
                <a:path w="411479" h="108585">
                  <a:moveTo>
                    <a:pt x="4572" y="108204"/>
                  </a:moveTo>
                  <a:lnTo>
                    <a:pt x="0" y="91440"/>
                  </a:lnTo>
                  <a:lnTo>
                    <a:pt x="65532" y="77724"/>
                  </a:lnTo>
                  <a:lnTo>
                    <a:pt x="70104" y="92964"/>
                  </a:lnTo>
                  <a:lnTo>
                    <a:pt x="4572" y="108204"/>
                  </a:lnTo>
                  <a:close/>
                </a:path>
                <a:path w="411479" h="108585">
                  <a:moveTo>
                    <a:pt x="118872" y="82296"/>
                  </a:moveTo>
                  <a:lnTo>
                    <a:pt x="114300" y="65532"/>
                  </a:lnTo>
                  <a:lnTo>
                    <a:pt x="179832" y="51816"/>
                  </a:lnTo>
                  <a:lnTo>
                    <a:pt x="182879" y="67056"/>
                  </a:lnTo>
                  <a:lnTo>
                    <a:pt x="118872" y="82296"/>
                  </a:lnTo>
                  <a:close/>
                </a:path>
                <a:path w="411479" h="108585">
                  <a:moveTo>
                    <a:pt x="231648" y="56388"/>
                  </a:moveTo>
                  <a:lnTo>
                    <a:pt x="228600" y="39624"/>
                  </a:lnTo>
                  <a:lnTo>
                    <a:pt x="294132" y="25908"/>
                  </a:lnTo>
                  <a:lnTo>
                    <a:pt x="297179" y="41148"/>
                  </a:lnTo>
                  <a:lnTo>
                    <a:pt x="231648" y="56388"/>
                  </a:lnTo>
                  <a:close/>
                </a:path>
                <a:path w="411479" h="108585">
                  <a:moveTo>
                    <a:pt x="345948" y="30480"/>
                  </a:moveTo>
                  <a:lnTo>
                    <a:pt x="342900" y="15240"/>
                  </a:lnTo>
                  <a:lnTo>
                    <a:pt x="408432" y="0"/>
                  </a:lnTo>
                  <a:lnTo>
                    <a:pt x="411480" y="16764"/>
                  </a:lnTo>
                  <a:lnTo>
                    <a:pt x="345948" y="3048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47">
              <a:extLst>
                <a:ext uri="{FF2B5EF4-FFF2-40B4-BE49-F238E27FC236}">
                  <a16:creationId xmlns:a16="http://schemas.microsoft.com/office/drawing/2014/main" id="{7C90D02C-2855-2346-A4EF-6B17F1A89181}"/>
                </a:ext>
              </a:extLst>
            </p:cNvPr>
            <p:cNvSpPr/>
            <p:nvPr/>
          </p:nvSpPr>
          <p:spPr>
            <a:xfrm>
              <a:off x="7018019" y="3441192"/>
              <a:ext cx="411480" cy="108585"/>
            </a:xfrm>
            <a:custGeom>
              <a:avLst/>
              <a:gdLst/>
              <a:ahLst/>
              <a:cxnLst/>
              <a:rect l="l" t="t" r="r" b="b"/>
              <a:pathLst>
                <a:path w="411479" h="108585">
                  <a:moveTo>
                    <a:pt x="3048" y="108204"/>
                  </a:moveTo>
                  <a:lnTo>
                    <a:pt x="0" y="92964"/>
                  </a:lnTo>
                  <a:lnTo>
                    <a:pt x="65532" y="77724"/>
                  </a:lnTo>
                  <a:lnTo>
                    <a:pt x="68580" y="94488"/>
                  </a:lnTo>
                  <a:lnTo>
                    <a:pt x="3048" y="108204"/>
                  </a:lnTo>
                  <a:close/>
                </a:path>
                <a:path w="411479" h="108585">
                  <a:moveTo>
                    <a:pt x="117348" y="82296"/>
                  </a:moveTo>
                  <a:lnTo>
                    <a:pt x="114300" y="67056"/>
                  </a:lnTo>
                  <a:lnTo>
                    <a:pt x="178308" y="51816"/>
                  </a:lnTo>
                  <a:lnTo>
                    <a:pt x="182879" y="68580"/>
                  </a:lnTo>
                  <a:lnTo>
                    <a:pt x="117348" y="82296"/>
                  </a:lnTo>
                  <a:close/>
                </a:path>
                <a:path w="411479" h="108585">
                  <a:moveTo>
                    <a:pt x="231648" y="57912"/>
                  </a:moveTo>
                  <a:lnTo>
                    <a:pt x="227076" y="41148"/>
                  </a:lnTo>
                  <a:lnTo>
                    <a:pt x="292608" y="25908"/>
                  </a:lnTo>
                  <a:lnTo>
                    <a:pt x="297179" y="42672"/>
                  </a:lnTo>
                  <a:lnTo>
                    <a:pt x="231648" y="57912"/>
                  </a:lnTo>
                  <a:close/>
                </a:path>
                <a:path w="411479" h="108585">
                  <a:moveTo>
                    <a:pt x="345948" y="32004"/>
                  </a:moveTo>
                  <a:lnTo>
                    <a:pt x="341376" y="15240"/>
                  </a:lnTo>
                  <a:lnTo>
                    <a:pt x="406908" y="0"/>
                  </a:lnTo>
                  <a:lnTo>
                    <a:pt x="411480" y="16764"/>
                  </a:lnTo>
                  <a:lnTo>
                    <a:pt x="345948" y="32004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48">
              <a:extLst>
                <a:ext uri="{FF2B5EF4-FFF2-40B4-BE49-F238E27FC236}">
                  <a16:creationId xmlns:a16="http://schemas.microsoft.com/office/drawing/2014/main" id="{9134F49B-F373-3243-895A-2EBFD8AC6AB7}"/>
                </a:ext>
              </a:extLst>
            </p:cNvPr>
            <p:cNvSpPr/>
            <p:nvPr/>
          </p:nvSpPr>
          <p:spPr>
            <a:xfrm>
              <a:off x="7473695" y="3339084"/>
              <a:ext cx="411480" cy="108585"/>
            </a:xfrm>
            <a:custGeom>
              <a:avLst/>
              <a:gdLst/>
              <a:ahLst/>
              <a:cxnLst/>
              <a:rect l="l" t="t" r="r" b="b"/>
              <a:pathLst>
                <a:path w="411479" h="108585">
                  <a:moveTo>
                    <a:pt x="4572" y="108204"/>
                  </a:moveTo>
                  <a:lnTo>
                    <a:pt x="0" y="91440"/>
                  </a:lnTo>
                  <a:lnTo>
                    <a:pt x="65532" y="76200"/>
                  </a:lnTo>
                  <a:lnTo>
                    <a:pt x="68580" y="92964"/>
                  </a:lnTo>
                  <a:lnTo>
                    <a:pt x="4572" y="108204"/>
                  </a:lnTo>
                  <a:close/>
                </a:path>
                <a:path w="411479" h="108585">
                  <a:moveTo>
                    <a:pt x="117348" y="82296"/>
                  </a:moveTo>
                  <a:lnTo>
                    <a:pt x="114300" y="65532"/>
                  </a:lnTo>
                  <a:lnTo>
                    <a:pt x="179832" y="51816"/>
                  </a:lnTo>
                  <a:lnTo>
                    <a:pt x="182879" y="67056"/>
                  </a:lnTo>
                  <a:lnTo>
                    <a:pt x="117348" y="82296"/>
                  </a:lnTo>
                  <a:close/>
                </a:path>
                <a:path w="411479" h="108585">
                  <a:moveTo>
                    <a:pt x="231648" y="56388"/>
                  </a:moveTo>
                  <a:lnTo>
                    <a:pt x="228600" y="39624"/>
                  </a:lnTo>
                  <a:lnTo>
                    <a:pt x="294132" y="25908"/>
                  </a:lnTo>
                  <a:lnTo>
                    <a:pt x="297179" y="41148"/>
                  </a:lnTo>
                  <a:lnTo>
                    <a:pt x="231648" y="56388"/>
                  </a:lnTo>
                  <a:close/>
                </a:path>
                <a:path w="411479" h="108585">
                  <a:moveTo>
                    <a:pt x="345948" y="30480"/>
                  </a:moveTo>
                  <a:lnTo>
                    <a:pt x="342900" y="13716"/>
                  </a:lnTo>
                  <a:lnTo>
                    <a:pt x="408432" y="0"/>
                  </a:lnTo>
                  <a:lnTo>
                    <a:pt x="411480" y="15240"/>
                  </a:lnTo>
                  <a:lnTo>
                    <a:pt x="345948" y="3048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49">
              <a:extLst>
                <a:ext uri="{FF2B5EF4-FFF2-40B4-BE49-F238E27FC236}">
                  <a16:creationId xmlns:a16="http://schemas.microsoft.com/office/drawing/2014/main" id="{C357733C-784E-C54D-AE20-0738AB0402B6}"/>
                </a:ext>
              </a:extLst>
            </p:cNvPr>
            <p:cNvSpPr/>
            <p:nvPr/>
          </p:nvSpPr>
          <p:spPr>
            <a:xfrm>
              <a:off x="7930896" y="3235452"/>
              <a:ext cx="410209" cy="108585"/>
            </a:xfrm>
            <a:custGeom>
              <a:avLst/>
              <a:gdLst/>
              <a:ahLst/>
              <a:cxnLst/>
              <a:rect l="l" t="t" r="r" b="b"/>
              <a:pathLst>
                <a:path w="410209" h="108585">
                  <a:moveTo>
                    <a:pt x="3048" y="108204"/>
                  </a:moveTo>
                  <a:lnTo>
                    <a:pt x="0" y="92964"/>
                  </a:lnTo>
                  <a:lnTo>
                    <a:pt x="64008" y="77724"/>
                  </a:lnTo>
                  <a:lnTo>
                    <a:pt x="68580" y="94488"/>
                  </a:lnTo>
                  <a:lnTo>
                    <a:pt x="3048" y="108204"/>
                  </a:lnTo>
                  <a:close/>
                </a:path>
                <a:path w="410209" h="108585">
                  <a:moveTo>
                    <a:pt x="117348" y="82296"/>
                  </a:moveTo>
                  <a:lnTo>
                    <a:pt x="112776" y="67056"/>
                  </a:lnTo>
                  <a:lnTo>
                    <a:pt x="178308" y="51816"/>
                  </a:lnTo>
                  <a:lnTo>
                    <a:pt x="182879" y="68580"/>
                  </a:lnTo>
                  <a:lnTo>
                    <a:pt x="117348" y="82296"/>
                  </a:lnTo>
                  <a:close/>
                </a:path>
                <a:path w="410209" h="108585">
                  <a:moveTo>
                    <a:pt x="231648" y="56388"/>
                  </a:moveTo>
                  <a:lnTo>
                    <a:pt x="227076" y="41148"/>
                  </a:lnTo>
                  <a:lnTo>
                    <a:pt x="292608" y="25908"/>
                  </a:lnTo>
                  <a:lnTo>
                    <a:pt x="295655" y="42672"/>
                  </a:lnTo>
                  <a:lnTo>
                    <a:pt x="231648" y="56388"/>
                  </a:lnTo>
                  <a:close/>
                </a:path>
                <a:path w="410209" h="108585">
                  <a:moveTo>
                    <a:pt x="345948" y="32004"/>
                  </a:moveTo>
                  <a:lnTo>
                    <a:pt x="341376" y="15240"/>
                  </a:lnTo>
                  <a:lnTo>
                    <a:pt x="406908" y="0"/>
                  </a:lnTo>
                  <a:lnTo>
                    <a:pt x="409956" y="16764"/>
                  </a:lnTo>
                  <a:lnTo>
                    <a:pt x="345948" y="32004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0">
              <a:extLst>
                <a:ext uri="{FF2B5EF4-FFF2-40B4-BE49-F238E27FC236}">
                  <a16:creationId xmlns:a16="http://schemas.microsoft.com/office/drawing/2014/main" id="{ECFF85AA-DCD4-4547-9A32-76DCF6B95912}"/>
                </a:ext>
              </a:extLst>
            </p:cNvPr>
            <p:cNvSpPr/>
            <p:nvPr/>
          </p:nvSpPr>
          <p:spPr>
            <a:xfrm>
              <a:off x="8386571" y="2979420"/>
              <a:ext cx="1092835" cy="262255"/>
            </a:xfrm>
            <a:custGeom>
              <a:avLst/>
              <a:gdLst/>
              <a:ahLst/>
              <a:cxnLst/>
              <a:rect l="l" t="t" r="r" b="b"/>
              <a:pathLst>
                <a:path w="1092834" h="262255">
                  <a:moveTo>
                    <a:pt x="3048" y="262128"/>
                  </a:moveTo>
                  <a:lnTo>
                    <a:pt x="0" y="245364"/>
                  </a:lnTo>
                  <a:lnTo>
                    <a:pt x="65532" y="230124"/>
                  </a:lnTo>
                  <a:lnTo>
                    <a:pt x="68580" y="246888"/>
                  </a:lnTo>
                  <a:lnTo>
                    <a:pt x="3048" y="262128"/>
                  </a:lnTo>
                  <a:close/>
                </a:path>
                <a:path w="1092834" h="262255">
                  <a:moveTo>
                    <a:pt x="117348" y="236220"/>
                  </a:moveTo>
                  <a:lnTo>
                    <a:pt x="114300" y="219456"/>
                  </a:lnTo>
                  <a:lnTo>
                    <a:pt x="179831" y="204216"/>
                  </a:lnTo>
                  <a:lnTo>
                    <a:pt x="182879" y="220980"/>
                  </a:lnTo>
                  <a:lnTo>
                    <a:pt x="117348" y="236220"/>
                  </a:lnTo>
                  <a:close/>
                </a:path>
                <a:path w="1092834" h="262255">
                  <a:moveTo>
                    <a:pt x="231648" y="210312"/>
                  </a:moveTo>
                  <a:lnTo>
                    <a:pt x="228600" y="193548"/>
                  </a:lnTo>
                  <a:lnTo>
                    <a:pt x="292608" y="179832"/>
                  </a:lnTo>
                  <a:lnTo>
                    <a:pt x="297179" y="195072"/>
                  </a:lnTo>
                  <a:lnTo>
                    <a:pt x="231648" y="210312"/>
                  </a:lnTo>
                  <a:close/>
                </a:path>
                <a:path w="1092834" h="262255">
                  <a:moveTo>
                    <a:pt x="345948" y="184404"/>
                  </a:moveTo>
                  <a:lnTo>
                    <a:pt x="342900" y="167640"/>
                  </a:lnTo>
                  <a:lnTo>
                    <a:pt x="406908" y="153924"/>
                  </a:lnTo>
                  <a:lnTo>
                    <a:pt x="411480" y="169164"/>
                  </a:lnTo>
                  <a:lnTo>
                    <a:pt x="345948" y="184404"/>
                  </a:lnTo>
                  <a:close/>
                </a:path>
                <a:path w="1092834" h="262255">
                  <a:moveTo>
                    <a:pt x="460248" y="158496"/>
                  </a:moveTo>
                  <a:lnTo>
                    <a:pt x="455676" y="141732"/>
                  </a:lnTo>
                  <a:lnTo>
                    <a:pt x="521208" y="128016"/>
                  </a:lnTo>
                  <a:lnTo>
                    <a:pt x="525780" y="144780"/>
                  </a:lnTo>
                  <a:lnTo>
                    <a:pt x="460248" y="158496"/>
                  </a:lnTo>
                  <a:close/>
                </a:path>
                <a:path w="1092834" h="262255">
                  <a:moveTo>
                    <a:pt x="574548" y="132588"/>
                  </a:moveTo>
                  <a:lnTo>
                    <a:pt x="569976" y="117348"/>
                  </a:lnTo>
                  <a:lnTo>
                    <a:pt x="635508" y="102108"/>
                  </a:lnTo>
                  <a:lnTo>
                    <a:pt x="638556" y="118872"/>
                  </a:lnTo>
                  <a:lnTo>
                    <a:pt x="574548" y="132588"/>
                  </a:lnTo>
                  <a:close/>
                </a:path>
                <a:path w="1092834" h="262255">
                  <a:moveTo>
                    <a:pt x="688848" y="106680"/>
                  </a:moveTo>
                  <a:lnTo>
                    <a:pt x="684275" y="91440"/>
                  </a:lnTo>
                  <a:lnTo>
                    <a:pt x="749808" y="76200"/>
                  </a:lnTo>
                  <a:lnTo>
                    <a:pt x="752856" y="92964"/>
                  </a:lnTo>
                  <a:lnTo>
                    <a:pt x="688848" y="106680"/>
                  </a:lnTo>
                  <a:close/>
                </a:path>
                <a:path w="1092834" h="262255">
                  <a:moveTo>
                    <a:pt x="801623" y="82296"/>
                  </a:moveTo>
                  <a:lnTo>
                    <a:pt x="798575" y="65532"/>
                  </a:lnTo>
                  <a:lnTo>
                    <a:pt x="864108" y="50292"/>
                  </a:lnTo>
                  <a:lnTo>
                    <a:pt x="867156" y="67056"/>
                  </a:lnTo>
                  <a:lnTo>
                    <a:pt x="801623" y="82296"/>
                  </a:lnTo>
                  <a:close/>
                </a:path>
                <a:path w="1092834" h="262255">
                  <a:moveTo>
                    <a:pt x="915923" y="56388"/>
                  </a:moveTo>
                  <a:lnTo>
                    <a:pt x="912875" y="39623"/>
                  </a:lnTo>
                  <a:lnTo>
                    <a:pt x="978408" y="24384"/>
                  </a:lnTo>
                  <a:lnTo>
                    <a:pt x="981456" y="41147"/>
                  </a:lnTo>
                  <a:lnTo>
                    <a:pt x="915923" y="56388"/>
                  </a:lnTo>
                  <a:close/>
                </a:path>
                <a:path w="1092834" h="262255">
                  <a:moveTo>
                    <a:pt x="1030223" y="30480"/>
                  </a:moveTo>
                  <a:lnTo>
                    <a:pt x="1027176" y="13716"/>
                  </a:lnTo>
                  <a:lnTo>
                    <a:pt x="1088136" y="0"/>
                  </a:lnTo>
                  <a:lnTo>
                    <a:pt x="1092708" y="16764"/>
                  </a:lnTo>
                  <a:lnTo>
                    <a:pt x="1030223" y="3048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1">
              <a:extLst>
                <a:ext uri="{FF2B5EF4-FFF2-40B4-BE49-F238E27FC236}">
                  <a16:creationId xmlns:a16="http://schemas.microsoft.com/office/drawing/2014/main" id="{94DF1F5B-EE5E-E740-A975-9807FFF7F744}"/>
                </a:ext>
              </a:extLst>
            </p:cNvPr>
            <p:cNvSpPr txBox="1"/>
            <p:nvPr/>
          </p:nvSpPr>
          <p:spPr>
            <a:xfrm>
              <a:off x="4678680" y="3760732"/>
              <a:ext cx="989330" cy="21209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80975">
                <a:lnSpc>
                  <a:spcPct val="100000"/>
                </a:lnSpc>
                <a:spcBef>
                  <a:spcPts val="125"/>
                </a:spcBef>
              </a:pPr>
              <a:r>
                <a:rPr sz="1200" spc="30" dirty="0">
                  <a:latin typeface="Times New Roman"/>
                  <a:cs typeface="Times New Roman"/>
                </a:rPr>
                <a:t>802.11ac/ad</a:t>
              </a:r>
              <a:endParaRPr sz="1200">
                <a:latin typeface="Times New Roman"/>
                <a:cs typeface="Times New Roman"/>
              </a:endParaRPr>
            </a:p>
          </p:txBody>
        </p:sp>
        <p:sp>
          <p:nvSpPr>
            <p:cNvPr id="155" name="object 152">
              <a:extLst>
                <a:ext uri="{FF2B5EF4-FFF2-40B4-BE49-F238E27FC236}">
                  <a16:creationId xmlns:a16="http://schemas.microsoft.com/office/drawing/2014/main" id="{0481A7D9-2BD5-C648-B4E0-AC7621000DEA}"/>
                </a:ext>
              </a:extLst>
            </p:cNvPr>
            <p:cNvSpPr/>
            <p:nvPr/>
          </p:nvSpPr>
          <p:spPr>
            <a:xfrm>
              <a:off x="5672328" y="2058923"/>
              <a:ext cx="1245235" cy="451484"/>
            </a:xfrm>
            <a:custGeom>
              <a:avLst/>
              <a:gdLst/>
              <a:ahLst/>
              <a:cxnLst/>
              <a:rect l="l" t="t" r="r" b="b"/>
              <a:pathLst>
                <a:path w="1245234" h="451485">
                  <a:moveTo>
                    <a:pt x="10668" y="451104"/>
                  </a:moveTo>
                  <a:lnTo>
                    <a:pt x="0" y="419100"/>
                  </a:lnTo>
                  <a:lnTo>
                    <a:pt x="126492" y="376428"/>
                  </a:lnTo>
                  <a:lnTo>
                    <a:pt x="137160" y="408432"/>
                  </a:lnTo>
                  <a:lnTo>
                    <a:pt x="10668" y="451104"/>
                  </a:lnTo>
                  <a:close/>
                </a:path>
                <a:path w="1245234" h="451485">
                  <a:moveTo>
                    <a:pt x="233172" y="376428"/>
                  </a:moveTo>
                  <a:lnTo>
                    <a:pt x="222504" y="344424"/>
                  </a:lnTo>
                  <a:lnTo>
                    <a:pt x="348996" y="301752"/>
                  </a:lnTo>
                  <a:lnTo>
                    <a:pt x="359664" y="332232"/>
                  </a:lnTo>
                  <a:lnTo>
                    <a:pt x="233172" y="376428"/>
                  </a:lnTo>
                  <a:close/>
                </a:path>
                <a:path w="1245234" h="451485">
                  <a:moveTo>
                    <a:pt x="454152" y="300228"/>
                  </a:moveTo>
                  <a:lnTo>
                    <a:pt x="443484" y="269748"/>
                  </a:lnTo>
                  <a:lnTo>
                    <a:pt x="569976" y="225552"/>
                  </a:lnTo>
                  <a:lnTo>
                    <a:pt x="580644" y="257556"/>
                  </a:lnTo>
                  <a:lnTo>
                    <a:pt x="454152" y="300228"/>
                  </a:lnTo>
                  <a:close/>
                </a:path>
                <a:path w="1245234" h="451485">
                  <a:moveTo>
                    <a:pt x="675132" y="225552"/>
                  </a:moveTo>
                  <a:lnTo>
                    <a:pt x="664464" y="193548"/>
                  </a:lnTo>
                  <a:lnTo>
                    <a:pt x="790956" y="150876"/>
                  </a:lnTo>
                  <a:lnTo>
                    <a:pt x="801624" y="182880"/>
                  </a:lnTo>
                  <a:lnTo>
                    <a:pt x="675132" y="225552"/>
                  </a:lnTo>
                  <a:close/>
                </a:path>
                <a:path w="1245234" h="451485">
                  <a:moveTo>
                    <a:pt x="897636" y="150876"/>
                  </a:moveTo>
                  <a:lnTo>
                    <a:pt x="885443" y="118872"/>
                  </a:lnTo>
                  <a:lnTo>
                    <a:pt x="1013460" y="76200"/>
                  </a:lnTo>
                  <a:lnTo>
                    <a:pt x="1024128" y="106680"/>
                  </a:lnTo>
                  <a:lnTo>
                    <a:pt x="897636" y="150876"/>
                  </a:lnTo>
                  <a:close/>
                </a:path>
                <a:path w="1245234" h="451485">
                  <a:moveTo>
                    <a:pt x="1118616" y="74676"/>
                  </a:moveTo>
                  <a:lnTo>
                    <a:pt x="1107948" y="44196"/>
                  </a:lnTo>
                  <a:lnTo>
                    <a:pt x="1234439" y="0"/>
                  </a:lnTo>
                  <a:lnTo>
                    <a:pt x="1245108" y="32004"/>
                  </a:lnTo>
                  <a:lnTo>
                    <a:pt x="1118616" y="74676"/>
                  </a:lnTo>
                  <a:close/>
                </a:path>
              </a:pathLst>
            </a:custGeom>
            <a:solidFill>
              <a:srgbClr val="CC9A00"/>
            </a:solidFill>
            <a:ln w="38100">
              <a:solidFill>
                <a:srgbClr val="CC9A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3">
              <a:extLst>
                <a:ext uri="{FF2B5EF4-FFF2-40B4-BE49-F238E27FC236}">
                  <a16:creationId xmlns:a16="http://schemas.microsoft.com/office/drawing/2014/main" id="{03BCDBD4-A7E0-D640-9494-88213F1C25E0}"/>
                </a:ext>
              </a:extLst>
            </p:cNvPr>
            <p:cNvSpPr txBox="1"/>
            <p:nvPr/>
          </p:nvSpPr>
          <p:spPr>
            <a:xfrm>
              <a:off x="5505719" y="2085861"/>
              <a:ext cx="727710" cy="17185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1200" b="1" spc="-30" dirty="0">
                  <a:solidFill>
                    <a:srgbClr val="CC9A00"/>
                  </a:solidFill>
                  <a:latin typeface="Times New Roman"/>
                  <a:cs typeface="Times New Roman"/>
                </a:rPr>
                <a:t>M</a:t>
              </a:r>
              <a:r>
                <a:rPr sz="1200" b="1" spc="45" dirty="0">
                  <a:solidFill>
                    <a:srgbClr val="CC9A00"/>
                  </a:solidFill>
                  <a:latin typeface="Times New Roman"/>
                  <a:cs typeface="Times New Roman"/>
                </a:rPr>
                <a:t>u</a:t>
              </a:r>
              <a:r>
                <a:rPr sz="1200" b="1" spc="-55" dirty="0">
                  <a:solidFill>
                    <a:srgbClr val="CC9A00"/>
                  </a:solidFill>
                  <a:latin typeface="Times New Roman"/>
                  <a:cs typeface="Times New Roman"/>
                </a:rPr>
                <a:t>l</a:t>
              </a:r>
              <a:r>
                <a:rPr sz="1200" b="1" spc="70" dirty="0">
                  <a:solidFill>
                    <a:srgbClr val="CC9A00"/>
                  </a:solidFill>
                  <a:latin typeface="Times New Roman"/>
                  <a:cs typeface="Times New Roman"/>
                </a:rPr>
                <a:t>t</a:t>
              </a:r>
              <a:r>
                <a:rPr sz="1200" b="1" spc="-55" dirty="0">
                  <a:solidFill>
                    <a:srgbClr val="CC9A00"/>
                  </a:solidFill>
                  <a:latin typeface="Times New Roman"/>
                  <a:cs typeface="Times New Roman"/>
                </a:rPr>
                <a:t>i</a:t>
              </a:r>
              <a:r>
                <a:rPr sz="1200" b="1" spc="30" dirty="0">
                  <a:solidFill>
                    <a:srgbClr val="CC9A00"/>
                  </a:solidFill>
                  <a:latin typeface="Times New Roman"/>
                  <a:cs typeface="Times New Roman"/>
                </a:rPr>
                <a:t>m</a:t>
              </a:r>
              <a:r>
                <a:rPr sz="1200" b="1" spc="45" dirty="0">
                  <a:solidFill>
                    <a:srgbClr val="CC9A00"/>
                  </a:solidFill>
                  <a:latin typeface="Times New Roman"/>
                  <a:cs typeface="Times New Roman"/>
                </a:rPr>
                <a:t>od</a:t>
              </a:r>
              <a:r>
                <a:rPr sz="1200" b="1" spc="75" dirty="0">
                  <a:solidFill>
                    <a:srgbClr val="CC9A00"/>
                  </a:solidFill>
                  <a:latin typeface="Times New Roman"/>
                  <a:cs typeface="Times New Roman"/>
                </a:rPr>
                <a:t>e</a:t>
              </a:r>
              <a:endParaRPr sz="1200" b="1" dirty="0">
                <a:latin typeface="Times New Roman"/>
                <a:cs typeface="Times New Roman"/>
              </a:endParaRPr>
            </a:p>
          </p:txBody>
        </p:sp>
        <p:sp>
          <p:nvSpPr>
            <p:cNvPr id="157" name="object 154">
              <a:extLst>
                <a:ext uri="{FF2B5EF4-FFF2-40B4-BE49-F238E27FC236}">
                  <a16:creationId xmlns:a16="http://schemas.microsoft.com/office/drawing/2014/main" id="{9907B023-09A7-664A-BF97-A2FC22303181}"/>
                </a:ext>
              </a:extLst>
            </p:cNvPr>
            <p:cNvSpPr txBox="1"/>
            <p:nvPr/>
          </p:nvSpPr>
          <p:spPr>
            <a:xfrm>
              <a:off x="5820048" y="3737602"/>
              <a:ext cx="829417" cy="158129"/>
            </a:xfrm>
            <a:prstGeom prst="rect">
              <a:avLst/>
            </a:prstGeom>
          </p:spPr>
          <p:txBody>
            <a:bodyPr vert="horz" wrap="square" lIns="0" tIns="0" rIns="0" bIns="0" rtlCol="0">
              <a:normAutofit/>
            </a:bodyPr>
            <a:lstStyle/>
            <a:p>
              <a:pPr marL="541020">
                <a:lnSpc>
                  <a:spcPct val="100000"/>
                </a:lnSpc>
                <a:spcBef>
                  <a:spcPts val="125"/>
                </a:spcBef>
              </a:pPr>
              <a:r>
                <a:rPr lang="en-US" sz="1200" spc="-20" dirty="0" err="1">
                  <a:latin typeface="Times New Roman"/>
                  <a:cs typeface="Times New Roman"/>
                </a:rPr>
                <a:t>G.Fast</a:t>
              </a:r>
              <a:endParaRPr lang="en-US" sz="1200" dirty="0">
                <a:latin typeface="Times New Roman"/>
                <a:cs typeface="Times New Roman"/>
              </a:endParaRPr>
            </a:p>
          </p:txBody>
        </p:sp>
        <p:sp>
          <p:nvSpPr>
            <p:cNvPr id="158" name="object 155">
              <a:extLst>
                <a:ext uri="{FF2B5EF4-FFF2-40B4-BE49-F238E27FC236}">
                  <a16:creationId xmlns:a16="http://schemas.microsoft.com/office/drawing/2014/main" id="{E57D319E-E7E1-3D4E-B341-A278313F2E7F}"/>
                </a:ext>
              </a:extLst>
            </p:cNvPr>
            <p:cNvSpPr/>
            <p:nvPr/>
          </p:nvSpPr>
          <p:spPr>
            <a:xfrm>
              <a:off x="6675120" y="3096767"/>
              <a:ext cx="1973580" cy="982980"/>
            </a:xfrm>
            <a:custGeom>
              <a:avLst/>
              <a:gdLst/>
              <a:ahLst/>
              <a:cxnLst/>
              <a:rect l="l" t="t" r="r" b="b"/>
              <a:pathLst>
                <a:path w="1973579" h="982979">
                  <a:moveTo>
                    <a:pt x="10667" y="850392"/>
                  </a:moveTo>
                  <a:lnTo>
                    <a:pt x="1524" y="822959"/>
                  </a:lnTo>
                  <a:lnTo>
                    <a:pt x="1524" y="816864"/>
                  </a:lnTo>
                  <a:lnTo>
                    <a:pt x="12192" y="815340"/>
                  </a:lnTo>
                  <a:lnTo>
                    <a:pt x="13716" y="821435"/>
                  </a:lnTo>
                  <a:lnTo>
                    <a:pt x="13970" y="821435"/>
                  </a:lnTo>
                  <a:lnTo>
                    <a:pt x="15240" y="829056"/>
                  </a:lnTo>
                  <a:lnTo>
                    <a:pt x="18287" y="838200"/>
                  </a:lnTo>
                  <a:lnTo>
                    <a:pt x="21335" y="845820"/>
                  </a:lnTo>
                  <a:lnTo>
                    <a:pt x="10667" y="850392"/>
                  </a:lnTo>
                  <a:close/>
                </a:path>
                <a:path w="1973579" h="982979">
                  <a:moveTo>
                    <a:pt x="13970" y="821435"/>
                  </a:moveTo>
                  <a:lnTo>
                    <a:pt x="13716" y="821435"/>
                  </a:lnTo>
                  <a:lnTo>
                    <a:pt x="13716" y="819912"/>
                  </a:lnTo>
                  <a:lnTo>
                    <a:pt x="13970" y="821435"/>
                  </a:lnTo>
                  <a:close/>
                </a:path>
                <a:path w="1973579" h="982979">
                  <a:moveTo>
                    <a:pt x="13716" y="856488"/>
                  </a:moveTo>
                  <a:lnTo>
                    <a:pt x="10667" y="850392"/>
                  </a:lnTo>
                  <a:lnTo>
                    <a:pt x="21335" y="845820"/>
                  </a:lnTo>
                  <a:lnTo>
                    <a:pt x="22860" y="850392"/>
                  </a:lnTo>
                  <a:lnTo>
                    <a:pt x="13716" y="856488"/>
                  </a:lnTo>
                  <a:close/>
                </a:path>
                <a:path w="1973579" h="982979">
                  <a:moveTo>
                    <a:pt x="0" y="806196"/>
                  </a:moveTo>
                  <a:lnTo>
                    <a:pt x="0" y="783335"/>
                  </a:lnTo>
                  <a:lnTo>
                    <a:pt x="1524" y="774192"/>
                  </a:lnTo>
                  <a:lnTo>
                    <a:pt x="1524" y="771143"/>
                  </a:lnTo>
                  <a:lnTo>
                    <a:pt x="12192" y="772667"/>
                  </a:lnTo>
                  <a:lnTo>
                    <a:pt x="12192" y="774192"/>
                  </a:lnTo>
                  <a:lnTo>
                    <a:pt x="10667" y="784859"/>
                  </a:lnTo>
                  <a:lnTo>
                    <a:pt x="10667" y="804672"/>
                  </a:lnTo>
                  <a:lnTo>
                    <a:pt x="0" y="806196"/>
                  </a:lnTo>
                  <a:close/>
                </a:path>
                <a:path w="1973579" h="982979">
                  <a:moveTo>
                    <a:pt x="13716" y="762000"/>
                  </a:moveTo>
                  <a:lnTo>
                    <a:pt x="3048" y="758951"/>
                  </a:lnTo>
                  <a:lnTo>
                    <a:pt x="4572" y="752856"/>
                  </a:lnTo>
                  <a:lnTo>
                    <a:pt x="10667" y="731520"/>
                  </a:lnTo>
                  <a:lnTo>
                    <a:pt x="12192" y="726948"/>
                  </a:lnTo>
                  <a:lnTo>
                    <a:pt x="22860" y="731520"/>
                  </a:lnTo>
                  <a:lnTo>
                    <a:pt x="18287" y="745235"/>
                  </a:lnTo>
                  <a:lnTo>
                    <a:pt x="15240" y="755904"/>
                  </a:lnTo>
                  <a:lnTo>
                    <a:pt x="13716" y="762000"/>
                  </a:lnTo>
                  <a:close/>
                </a:path>
                <a:path w="1973579" h="982979">
                  <a:moveTo>
                    <a:pt x="27432" y="720851"/>
                  </a:moveTo>
                  <a:lnTo>
                    <a:pt x="16764" y="716280"/>
                  </a:lnTo>
                  <a:lnTo>
                    <a:pt x="19812" y="710184"/>
                  </a:lnTo>
                  <a:lnTo>
                    <a:pt x="24383" y="699516"/>
                  </a:lnTo>
                  <a:lnTo>
                    <a:pt x="32003" y="685800"/>
                  </a:lnTo>
                  <a:lnTo>
                    <a:pt x="42672" y="691896"/>
                  </a:lnTo>
                  <a:lnTo>
                    <a:pt x="35051" y="704088"/>
                  </a:lnTo>
                  <a:lnTo>
                    <a:pt x="30480" y="714756"/>
                  </a:lnTo>
                  <a:lnTo>
                    <a:pt x="27432" y="720851"/>
                  </a:lnTo>
                  <a:close/>
                </a:path>
                <a:path w="1973579" h="982979">
                  <a:moveTo>
                    <a:pt x="47244" y="682751"/>
                  </a:moveTo>
                  <a:lnTo>
                    <a:pt x="38100" y="676656"/>
                  </a:lnTo>
                  <a:lnTo>
                    <a:pt x="51816" y="655320"/>
                  </a:lnTo>
                  <a:lnTo>
                    <a:pt x="56387" y="647700"/>
                  </a:lnTo>
                  <a:lnTo>
                    <a:pt x="65532" y="653796"/>
                  </a:lnTo>
                  <a:lnTo>
                    <a:pt x="60960" y="661416"/>
                  </a:lnTo>
                  <a:lnTo>
                    <a:pt x="47244" y="682751"/>
                  </a:lnTo>
                  <a:close/>
                </a:path>
                <a:path w="1973579" h="982979">
                  <a:moveTo>
                    <a:pt x="73151" y="646175"/>
                  </a:moveTo>
                  <a:lnTo>
                    <a:pt x="64008" y="638556"/>
                  </a:lnTo>
                  <a:lnTo>
                    <a:pt x="68580" y="632459"/>
                  </a:lnTo>
                  <a:lnTo>
                    <a:pt x="83819" y="612648"/>
                  </a:lnTo>
                  <a:lnTo>
                    <a:pt x="92964" y="620267"/>
                  </a:lnTo>
                  <a:lnTo>
                    <a:pt x="76200" y="640080"/>
                  </a:lnTo>
                  <a:lnTo>
                    <a:pt x="73151" y="646175"/>
                  </a:lnTo>
                  <a:close/>
                </a:path>
                <a:path w="1973579" h="982979">
                  <a:moveTo>
                    <a:pt x="131064" y="579120"/>
                  </a:moveTo>
                  <a:lnTo>
                    <a:pt x="121919" y="571500"/>
                  </a:lnTo>
                  <a:lnTo>
                    <a:pt x="146303" y="547116"/>
                  </a:lnTo>
                  <a:lnTo>
                    <a:pt x="153924" y="556259"/>
                  </a:lnTo>
                  <a:lnTo>
                    <a:pt x="137160" y="571500"/>
                  </a:lnTo>
                  <a:lnTo>
                    <a:pt x="131064" y="579120"/>
                  </a:lnTo>
                  <a:close/>
                </a:path>
                <a:path w="1973579" h="982979">
                  <a:moveTo>
                    <a:pt x="100583" y="611124"/>
                  </a:moveTo>
                  <a:lnTo>
                    <a:pt x="91440" y="603504"/>
                  </a:lnTo>
                  <a:lnTo>
                    <a:pt x="106680" y="586740"/>
                  </a:lnTo>
                  <a:lnTo>
                    <a:pt x="114300" y="579120"/>
                  </a:lnTo>
                  <a:lnTo>
                    <a:pt x="121919" y="586740"/>
                  </a:lnTo>
                  <a:lnTo>
                    <a:pt x="115824" y="594359"/>
                  </a:lnTo>
                  <a:lnTo>
                    <a:pt x="100583" y="611124"/>
                  </a:lnTo>
                  <a:close/>
                </a:path>
                <a:path w="1973579" h="982979">
                  <a:moveTo>
                    <a:pt x="161544" y="548640"/>
                  </a:moveTo>
                  <a:lnTo>
                    <a:pt x="155448" y="539496"/>
                  </a:lnTo>
                  <a:lnTo>
                    <a:pt x="179832" y="518159"/>
                  </a:lnTo>
                  <a:lnTo>
                    <a:pt x="187451" y="525780"/>
                  </a:lnTo>
                  <a:lnTo>
                    <a:pt x="161544" y="548640"/>
                  </a:lnTo>
                  <a:close/>
                </a:path>
                <a:path w="1973579" h="982979">
                  <a:moveTo>
                    <a:pt x="195072" y="519683"/>
                  </a:moveTo>
                  <a:lnTo>
                    <a:pt x="188976" y="510540"/>
                  </a:lnTo>
                  <a:lnTo>
                    <a:pt x="208787" y="493775"/>
                  </a:lnTo>
                  <a:lnTo>
                    <a:pt x="214883" y="489204"/>
                  </a:lnTo>
                  <a:lnTo>
                    <a:pt x="220980" y="498348"/>
                  </a:lnTo>
                  <a:lnTo>
                    <a:pt x="214883" y="502920"/>
                  </a:lnTo>
                  <a:lnTo>
                    <a:pt x="216408" y="502920"/>
                  </a:lnTo>
                  <a:lnTo>
                    <a:pt x="195072" y="519683"/>
                  </a:lnTo>
                  <a:close/>
                </a:path>
                <a:path w="1973579" h="982979">
                  <a:moveTo>
                    <a:pt x="230124" y="490728"/>
                  </a:moveTo>
                  <a:lnTo>
                    <a:pt x="222503" y="483108"/>
                  </a:lnTo>
                  <a:lnTo>
                    <a:pt x="239267" y="470916"/>
                  </a:lnTo>
                  <a:lnTo>
                    <a:pt x="249935" y="461772"/>
                  </a:lnTo>
                  <a:lnTo>
                    <a:pt x="256032" y="470916"/>
                  </a:lnTo>
                  <a:lnTo>
                    <a:pt x="247142" y="478535"/>
                  </a:lnTo>
                  <a:lnTo>
                    <a:pt x="245364" y="478535"/>
                  </a:lnTo>
                  <a:lnTo>
                    <a:pt x="230124" y="490728"/>
                  </a:lnTo>
                  <a:close/>
                </a:path>
                <a:path w="1973579" h="982979">
                  <a:moveTo>
                    <a:pt x="245364" y="480059"/>
                  </a:moveTo>
                  <a:lnTo>
                    <a:pt x="245364" y="478535"/>
                  </a:lnTo>
                  <a:lnTo>
                    <a:pt x="247142" y="478535"/>
                  </a:lnTo>
                  <a:lnTo>
                    <a:pt x="245364" y="480059"/>
                  </a:lnTo>
                  <a:close/>
                </a:path>
                <a:path w="1973579" h="982979">
                  <a:moveTo>
                    <a:pt x="265176" y="464820"/>
                  </a:moveTo>
                  <a:lnTo>
                    <a:pt x="259080" y="455675"/>
                  </a:lnTo>
                  <a:lnTo>
                    <a:pt x="269748" y="446532"/>
                  </a:lnTo>
                  <a:lnTo>
                    <a:pt x="286512" y="435864"/>
                  </a:lnTo>
                  <a:lnTo>
                    <a:pt x="292608" y="445008"/>
                  </a:lnTo>
                  <a:lnTo>
                    <a:pt x="277367" y="455675"/>
                  </a:lnTo>
                  <a:lnTo>
                    <a:pt x="265176" y="464820"/>
                  </a:lnTo>
                  <a:close/>
                </a:path>
                <a:path w="1973579" h="982979">
                  <a:moveTo>
                    <a:pt x="301751" y="438912"/>
                  </a:moveTo>
                  <a:lnTo>
                    <a:pt x="295656" y="429767"/>
                  </a:lnTo>
                  <a:lnTo>
                    <a:pt x="303276" y="423672"/>
                  </a:lnTo>
                  <a:lnTo>
                    <a:pt x="323087" y="411480"/>
                  </a:lnTo>
                  <a:lnTo>
                    <a:pt x="329183" y="420624"/>
                  </a:lnTo>
                  <a:lnTo>
                    <a:pt x="309372" y="432816"/>
                  </a:lnTo>
                  <a:lnTo>
                    <a:pt x="301751" y="438912"/>
                  </a:lnTo>
                  <a:close/>
                </a:path>
                <a:path w="1973579" h="982979">
                  <a:moveTo>
                    <a:pt x="338328" y="414528"/>
                  </a:moveTo>
                  <a:lnTo>
                    <a:pt x="332232" y="405383"/>
                  </a:lnTo>
                  <a:lnTo>
                    <a:pt x="338328" y="400812"/>
                  </a:lnTo>
                  <a:lnTo>
                    <a:pt x="361187" y="387096"/>
                  </a:lnTo>
                  <a:lnTo>
                    <a:pt x="367283" y="396240"/>
                  </a:lnTo>
                  <a:lnTo>
                    <a:pt x="344424" y="409956"/>
                  </a:lnTo>
                  <a:lnTo>
                    <a:pt x="338328" y="414528"/>
                  </a:lnTo>
                  <a:close/>
                </a:path>
                <a:path w="1973579" h="982979">
                  <a:moveTo>
                    <a:pt x="376428" y="390143"/>
                  </a:moveTo>
                  <a:lnTo>
                    <a:pt x="370332" y="381000"/>
                  </a:lnTo>
                  <a:lnTo>
                    <a:pt x="374903" y="377951"/>
                  </a:lnTo>
                  <a:lnTo>
                    <a:pt x="399287" y="362712"/>
                  </a:lnTo>
                  <a:lnTo>
                    <a:pt x="403860" y="373380"/>
                  </a:lnTo>
                  <a:lnTo>
                    <a:pt x="381000" y="387096"/>
                  </a:lnTo>
                  <a:lnTo>
                    <a:pt x="376428" y="390143"/>
                  </a:lnTo>
                  <a:close/>
                </a:path>
                <a:path w="1973579" h="982979">
                  <a:moveTo>
                    <a:pt x="414528" y="367283"/>
                  </a:moveTo>
                  <a:lnTo>
                    <a:pt x="408432" y="358140"/>
                  </a:lnTo>
                  <a:lnTo>
                    <a:pt x="413003" y="355092"/>
                  </a:lnTo>
                  <a:lnTo>
                    <a:pt x="437387" y="341375"/>
                  </a:lnTo>
                  <a:lnTo>
                    <a:pt x="443483" y="350520"/>
                  </a:lnTo>
                  <a:lnTo>
                    <a:pt x="419100" y="364235"/>
                  </a:lnTo>
                  <a:lnTo>
                    <a:pt x="414528" y="367283"/>
                  </a:lnTo>
                  <a:close/>
                </a:path>
                <a:path w="1973579" h="982979">
                  <a:moveTo>
                    <a:pt x="452628" y="344424"/>
                  </a:moveTo>
                  <a:lnTo>
                    <a:pt x="446532" y="335280"/>
                  </a:lnTo>
                  <a:lnTo>
                    <a:pt x="452628" y="332232"/>
                  </a:lnTo>
                  <a:lnTo>
                    <a:pt x="477012" y="318516"/>
                  </a:lnTo>
                  <a:lnTo>
                    <a:pt x="481583" y="329183"/>
                  </a:lnTo>
                  <a:lnTo>
                    <a:pt x="457200" y="341375"/>
                  </a:lnTo>
                  <a:lnTo>
                    <a:pt x="452628" y="344424"/>
                  </a:lnTo>
                  <a:close/>
                </a:path>
                <a:path w="1973579" h="982979">
                  <a:moveTo>
                    <a:pt x="490728" y="323088"/>
                  </a:moveTo>
                  <a:lnTo>
                    <a:pt x="486156" y="313943"/>
                  </a:lnTo>
                  <a:lnTo>
                    <a:pt x="492251" y="309372"/>
                  </a:lnTo>
                  <a:lnTo>
                    <a:pt x="515112" y="298704"/>
                  </a:lnTo>
                  <a:lnTo>
                    <a:pt x="521208" y="307848"/>
                  </a:lnTo>
                  <a:lnTo>
                    <a:pt x="498348" y="320040"/>
                  </a:lnTo>
                  <a:lnTo>
                    <a:pt x="490728" y="323088"/>
                  </a:lnTo>
                  <a:close/>
                </a:path>
                <a:path w="1973579" h="982979">
                  <a:moveTo>
                    <a:pt x="530351" y="303275"/>
                  </a:moveTo>
                  <a:lnTo>
                    <a:pt x="525780" y="292608"/>
                  </a:lnTo>
                  <a:lnTo>
                    <a:pt x="556260" y="277367"/>
                  </a:lnTo>
                  <a:lnTo>
                    <a:pt x="560832" y="288035"/>
                  </a:lnTo>
                  <a:lnTo>
                    <a:pt x="539496" y="298704"/>
                  </a:lnTo>
                  <a:lnTo>
                    <a:pt x="541019" y="298704"/>
                  </a:lnTo>
                  <a:lnTo>
                    <a:pt x="530351" y="303275"/>
                  </a:lnTo>
                  <a:close/>
                </a:path>
                <a:path w="1973579" h="982979">
                  <a:moveTo>
                    <a:pt x="569976" y="283464"/>
                  </a:moveTo>
                  <a:lnTo>
                    <a:pt x="565403" y="272796"/>
                  </a:lnTo>
                  <a:lnTo>
                    <a:pt x="579119" y="266700"/>
                  </a:lnTo>
                  <a:lnTo>
                    <a:pt x="595883" y="259080"/>
                  </a:lnTo>
                  <a:lnTo>
                    <a:pt x="600456" y="268224"/>
                  </a:lnTo>
                  <a:lnTo>
                    <a:pt x="583692" y="275843"/>
                  </a:lnTo>
                  <a:lnTo>
                    <a:pt x="569976" y="283464"/>
                  </a:lnTo>
                  <a:close/>
                </a:path>
                <a:path w="1973579" h="982979">
                  <a:moveTo>
                    <a:pt x="611124" y="263651"/>
                  </a:moveTo>
                  <a:lnTo>
                    <a:pt x="606551" y="252983"/>
                  </a:lnTo>
                  <a:lnTo>
                    <a:pt x="623316" y="245364"/>
                  </a:lnTo>
                  <a:lnTo>
                    <a:pt x="635508" y="239267"/>
                  </a:lnTo>
                  <a:lnTo>
                    <a:pt x="640080" y="249935"/>
                  </a:lnTo>
                  <a:lnTo>
                    <a:pt x="627887" y="256032"/>
                  </a:lnTo>
                  <a:lnTo>
                    <a:pt x="611124" y="263651"/>
                  </a:lnTo>
                  <a:close/>
                </a:path>
                <a:path w="1973579" h="982979">
                  <a:moveTo>
                    <a:pt x="650748" y="245364"/>
                  </a:moveTo>
                  <a:lnTo>
                    <a:pt x="646176" y="234696"/>
                  </a:lnTo>
                  <a:lnTo>
                    <a:pt x="669035" y="224028"/>
                  </a:lnTo>
                  <a:lnTo>
                    <a:pt x="676656" y="220980"/>
                  </a:lnTo>
                  <a:lnTo>
                    <a:pt x="681228" y="231648"/>
                  </a:lnTo>
                  <a:lnTo>
                    <a:pt x="673608" y="234696"/>
                  </a:lnTo>
                  <a:lnTo>
                    <a:pt x="650748" y="245364"/>
                  </a:lnTo>
                  <a:close/>
                </a:path>
                <a:path w="1973579" h="982979">
                  <a:moveTo>
                    <a:pt x="691896" y="227075"/>
                  </a:moveTo>
                  <a:lnTo>
                    <a:pt x="687324" y="216408"/>
                  </a:lnTo>
                  <a:lnTo>
                    <a:pt x="716280" y="204216"/>
                  </a:lnTo>
                  <a:lnTo>
                    <a:pt x="717803" y="204216"/>
                  </a:lnTo>
                  <a:lnTo>
                    <a:pt x="722376" y="214883"/>
                  </a:lnTo>
                  <a:lnTo>
                    <a:pt x="720851" y="214883"/>
                  </a:lnTo>
                  <a:lnTo>
                    <a:pt x="691896" y="227075"/>
                  </a:lnTo>
                  <a:close/>
                </a:path>
                <a:path w="1973579" h="982979">
                  <a:moveTo>
                    <a:pt x="733044" y="210312"/>
                  </a:moveTo>
                  <a:lnTo>
                    <a:pt x="728472" y="199643"/>
                  </a:lnTo>
                  <a:lnTo>
                    <a:pt x="758951" y="187451"/>
                  </a:lnTo>
                  <a:lnTo>
                    <a:pt x="763524" y="196596"/>
                  </a:lnTo>
                  <a:lnTo>
                    <a:pt x="733044" y="210312"/>
                  </a:lnTo>
                  <a:close/>
                </a:path>
                <a:path w="1973579" h="982979">
                  <a:moveTo>
                    <a:pt x="774192" y="193548"/>
                  </a:moveTo>
                  <a:lnTo>
                    <a:pt x="769619" y="182880"/>
                  </a:lnTo>
                  <a:lnTo>
                    <a:pt x="801624" y="170688"/>
                  </a:lnTo>
                  <a:lnTo>
                    <a:pt x="804672" y="181356"/>
                  </a:lnTo>
                  <a:lnTo>
                    <a:pt x="774192" y="193548"/>
                  </a:lnTo>
                  <a:close/>
                </a:path>
                <a:path w="1973579" h="982979">
                  <a:moveTo>
                    <a:pt x="816864" y="176783"/>
                  </a:moveTo>
                  <a:lnTo>
                    <a:pt x="815340" y="176783"/>
                  </a:lnTo>
                  <a:lnTo>
                    <a:pt x="810767" y="166116"/>
                  </a:lnTo>
                  <a:lnTo>
                    <a:pt x="813816" y="166116"/>
                  </a:lnTo>
                  <a:lnTo>
                    <a:pt x="842772" y="155448"/>
                  </a:lnTo>
                  <a:lnTo>
                    <a:pt x="845819" y="166116"/>
                  </a:lnTo>
                  <a:lnTo>
                    <a:pt x="816864" y="176783"/>
                  </a:lnTo>
                  <a:close/>
                </a:path>
                <a:path w="1973579" h="982979">
                  <a:moveTo>
                    <a:pt x="856487" y="161543"/>
                  </a:moveTo>
                  <a:lnTo>
                    <a:pt x="853440" y="150875"/>
                  </a:lnTo>
                  <a:lnTo>
                    <a:pt x="885444" y="140208"/>
                  </a:lnTo>
                  <a:lnTo>
                    <a:pt x="888492" y="150875"/>
                  </a:lnTo>
                  <a:lnTo>
                    <a:pt x="867156" y="158496"/>
                  </a:lnTo>
                  <a:lnTo>
                    <a:pt x="856487" y="161543"/>
                  </a:lnTo>
                  <a:close/>
                </a:path>
                <a:path w="1973579" h="982979">
                  <a:moveTo>
                    <a:pt x="899160" y="146304"/>
                  </a:moveTo>
                  <a:lnTo>
                    <a:pt x="894587" y="137159"/>
                  </a:lnTo>
                  <a:lnTo>
                    <a:pt x="914400" y="129540"/>
                  </a:lnTo>
                  <a:lnTo>
                    <a:pt x="926592" y="126491"/>
                  </a:lnTo>
                  <a:lnTo>
                    <a:pt x="931164" y="135635"/>
                  </a:lnTo>
                  <a:lnTo>
                    <a:pt x="899160" y="146304"/>
                  </a:lnTo>
                  <a:close/>
                </a:path>
                <a:path w="1973579" h="982979">
                  <a:moveTo>
                    <a:pt x="941832" y="132588"/>
                  </a:moveTo>
                  <a:lnTo>
                    <a:pt x="937260" y="121920"/>
                  </a:lnTo>
                  <a:lnTo>
                    <a:pt x="963167" y="114300"/>
                  </a:lnTo>
                  <a:lnTo>
                    <a:pt x="969264" y="111251"/>
                  </a:lnTo>
                  <a:lnTo>
                    <a:pt x="972312" y="121920"/>
                  </a:lnTo>
                  <a:lnTo>
                    <a:pt x="967740" y="124967"/>
                  </a:lnTo>
                  <a:lnTo>
                    <a:pt x="941832" y="132588"/>
                  </a:lnTo>
                  <a:close/>
                </a:path>
                <a:path w="1973579" h="982979">
                  <a:moveTo>
                    <a:pt x="982980" y="118872"/>
                  </a:moveTo>
                  <a:lnTo>
                    <a:pt x="979932" y="108204"/>
                  </a:lnTo>
                  <a:lnTo>
                    <a:pt x="1011935" y="99059"/>
                  </a:lnTo>
                  <a:lnTo>
                    <a:pt x="1014984" y="109728"/>
                  </a:lnTo>
                  <a:lnTo>
                    <a:pt x="982980" y="118872"/>
                  </a:lnTo>
                  <a:close/>
                </a:path>
                <a:path w="1973579" h="982979">
                  <a:moveTo>
                    <a:pt x="1025651" y="106680"/>
                  </a:moveTo>
                  <a:lnTo>
                    <a:pt x="1022603" y="96012"/>
                  </a:lnTo>
                  <a:lnTo>
                    <a:pt x="1054608" y="86867"/>
                  </a:lnTo>
                  <a:lnTo>
                    <a:pt x="1057656" y="97535"/>
                  </a:lnTo>
                  <a:lnTo>
                    <a:pt x="1025651" y="106680"/>
                  </a:lnTo>
                  <a:close/>
                </a:path>
                <a:path w="1973579" h="982979">
                  <a:moveTo>
                    <a:pt x="1068324" y="94488"/>
                  </a:moveTo>
                  <a:lnTo>
                    <a:pt x="1065276" y="83820"/>
                  </a:lnTo>
                  <a:lnTo>
                    <a:pt x="1097280" y="74675"/>
                  </a:lnTo>
                  <a:lnTo>
                    <a:pt x="1100328" y="85343"/>
                  </a:lnTo>
                  <a:lnTo>
                    <a:pt x="1068324" y="94488"/>
                  </a:lnTo>
                  <a:close/>
                </a:path>
                <a:path w="1973579" h="982979">
                  <a:moveTo>
                    <a:pt x="1114044" y="82296"/>
                  </a:moveTo>
                  <a:lnTo>
                    <a:pt x="1110996" y="82296"/>
                  </a:lnTo>
                  <a:lnTo>
                    <a:pt x="1109472" y="71628"/>
                  </a:lnTo>
                  <a:lnTo>
                    <a:pt x="1110996" y="71628"/>
                  </a:lnTo>
                  <a:lnTo>
                    <a:pt x="1141476" y="64008"/>
                  </a:lnTo>
                  <a:lnTo>
                    <a:pt x="1144524" y="74675"/>
                  </a:lnTo>
                  <a:lnTo>
                    <a:pt x="1114044" y="82296"/>
                  </a:lnTo>
                  <a:close/>
                </a:path>
                <a:path w="1973579" h="982979">
                  <a:moveTo>
                    <a:pt x="1155192" y="71628"/>
                  </a:moveTo>
                  <a:lnTo>
                    <a:pt x="1152144" y="60959"/>
                  </a:lnTo>
                  <a:lnTo>
                    <a:pt x="1158240" y="59435"/>
                  </a:lnTo>
                  <a:lnTo>
                    <a:pt x="1184148" y="53340"/>
                  </a:lnTo>
                  <a:lnTo>
                    <a:pt x="1187196" y="64008"/>
                  </a:lnTo>
                  <a:lnTo>
                    <a:pt x="1161287" y="70104"/>
                  </a:lnTo>
                  <a:lnTo>
                    <a:pt x="1155192" y="71628"/>
                  </a:lnTo>
                  <a:close/>
                </a:path>
                <a:path w="1973579" h="982979">
                  <a:moveTo>
                    <a:pt x="1197864" y="60959"/>
                  </a:moveTo>
                  <a:lnTo>
                    <a:pt x="1194816" y="50291"/>
                  </a:lnTo>
                  <a:lnTo>
                    <a:pt x="1205484" y="48767"/>
                  </a:lnTo>
                  <a:lnTo>
                    <a:pt x="1228344" y="44196"/>
                  </a:lnTo>
                  <a:lnTo>
                    <a:pt x="1229867" y="54864"/>
                  </a:lnTo>
                  <a:lnTo>
                    <a:pt x="1208532" y="59435"/>
                  </a:lnTo>
                  <a:lnTo>
                    <a:pt x="1197864" y="60959"/>
                  </a:lnTo>
                  <a:close/>
                </a:path>
                <a:path w="1973579" h="982979">
                  <a:moveTo>
                    <a:pt x="1242060" y="51816"/>
                  </a:moveTo>
                  <a:lnTo>
                    <a:pt x="1239012" y="41148"/>
                  </a:lnTo>
                  <a:lnTo>
                    <a:pt x="1252728" y="38100"/>
                  </a:lnTo>
                  <a:lnTo>
                    <a:pt x="1272540" y="35051"/>
                  </a:lnTo>
                  <a:lnTo>
                    <a:pt x="1274064" y="45720"/>
                  </a:lnTo>
                  <a:lnTo>
                    <a:pt x="1254251" y="50291"/>
                  </a:lnTo>
                  <a:lnTo>
                    <a:pt x="1242060" y="51816"/>
                  </a:lnTo>
                  <a:close/>
                </a:path>
                <a:path w="1973579" h="982979">
                  <a:moveTo>
                    <a:pt x="1284732" y="44196"/>
                  </a:moveTo>
                  <a:lnTo>
                    <a:pt x="1283208" y="33528"/>
                  </a:lnTo>
                  <a:lnTo>
                    <a:pt x="1298448" y="30480"/>
                  </a:lnTo>
                  <a:lnTo>
                    <a:pt x="1316735" y="27432"/>
                  </a:lnTo>
                  <a:lnTo>
                    <a:pt x="1318260" y="38100"/>
                  </a:lnTo>
                  <a:lnTo>
                    <a:pt x="1299972" y="41148"/>
                  </a:lnTo>
                  <a:lnTo>
                    <a:pt x="1284732" y="44196"/>
                  </a:lnTo>
                  <a:close/>
                </a:path>
                <a:path w="1973579" h="982979">
                  <a:moveTo>
                    <a:pt x="1328928" y="36575"/>
                  </a:moveTo>
                  <a:lnTo>
                    <a:pt x="1327403" y="24383"/>
                  </a:lnTo>
                  <a:lnTo>
                    <a:pt x="1342644" y="22859"/>
                  </a:lnTo>
                  <a:lnTo>
                    <a:pt x="1359408" y="19812"/>
                  </a:lnTo>
                  <a:lnTo>
                    <a:pt x="1362456" y="30480"/>
                  </a:lnTo>
                  <a:lnTo>
                    <a:pt x="1344167" y="33528"/>
                  </a:lnTo>
                  <a:lnTo>
                    <a:pt x="1328928" y="36575"/>
                  </a:lnTo>
                  <a:close/>
                </a:path>
                <a:path w="1973579" h="982979">
                  <a:moveTo>
                    <a:pt x="1373124" y="28956"/>
                  </a:moveTo>
                  <a:lnTo>
                    <a:pt x="1371600" y="18288"/>
                  </a:lnTo>
                  <a:lnTo>
                    <a:pt x="1386840" y="15240"/>
                  </a:lnTo>
                  <a:lnTo>
                    <a:pt x="1405128" y="13716"/>
                  </a:lnTo>
                  <a:lnTo>
                    <a:pt x="1405128" y="24383"/>
                  </a:lnTo>
                  <a:lnTo>
                    <a:pt x="1388364" y="27432"/>
                  </a:lnTo>
                  <a:lnTo>
                    <a:pt x="1373124" y="28956"/>
                  </a:lnTo>
                  <a:close/>
                </a:path>
                <a:path w="1973579" h="982979">
                  <a:moveTo>
                    <a:pt x="1417319" y="22859"/>
                  </a:moveTo>
                  <a:lnTo>
                    <a:pt x="1415796" y="12191"/>
                  </a:lnTo>
                  <a:lnTo>
                    <a:pt x="1429512" y="10667"/>
                  </a:lnTo>
                  <a:lnTo>
                    <a:pt x="1449324" y="9143"/>
                  </a:lnTo>
                  <a:lnTo>
                    <a:pt x="1449324" y="19812"/>
                  </a:lnTo>
                  <a:lnTo>
                    <a:pt x="1431035" y="21335"/>
                  </a:lnTo>
                  <a:lnTo>
                    <a:pt x="1417319" y="22859"/>
                  </a:lnTo>
                  <a:close/>
                </a:path>
                <a:path w="1973579" h="982979">
                  <a:moveTo>
                    <a:pt x="1461516" y="18288"/>
                  </a:moveTo>
                  <a:lnTo>
                    <a:pt x="1459992" y="7620"/>
                  </a:lnTo>
                  <a:lnTo>
                    <a:pt x="1470660" y="6096"/>
                  </a:lnTo>
                  <a:lnTo>
                    <a:pt x="1493519" y="4572"/>
                  </a:lnTo>
                  <a:lnTo>
                    <a:pt x="1493519" y="15240"/>
                  </a:lnTo>
                  <a:lnTo>
                    <a:pt x="1472184" y="16764"/>
                  </a:lnTo>
                  <a:lnTo>
                    <a:pt x="1461516" y="18288"/>
                  </a:lnTo>
                  <a:close/>
                </a:path>
                <a:path w="1973579" h="982979">
                  <a:moveTo>
                    <a:pt x="1505712" y="15240"/>
                  </a:moveTo>
                  <a:lnTo>
                    <a:pt x="1504187" y="4572"/>
                  </a:lnTo>
                  <a:lnTo>
                    <a:pt x="1511808" y="3048"/>
                  </a:lnTo>
                  <a:lnTo>
                    <a:pt x="1537716" y="1524"/>
                  </a:lnTo>
                  <a:lnTo>
                    <a:pt x="1537716" y="13716"/>
                  </a:lnTo>
                  <a:lnTo>
                    <a:pt x="1513332" y="13716"/>
                  </a:lnTo>
                  <a:lnTo>
                    <a:pt x="1505712" y="15240"/>
                  </a:lnTo>
                  <a:close/>
                </a:path>
                <a:path w="1973579" h="982979">
                  <a:moveTo>
                    <a:pt x="1583435" y="12191"/>
                  </a:moveTo>
                  <a:lnTo>
                    <a:pt x="1549908" y="12191"/>
                  </a:lnTo>
                  <a:lnTo>
                    <a:pt x="1548384" y="1524"/>
                  </a:lnTo>
                  <a:lnTo>
                    <a:pt x="1551432" y="1524"/>
                  </a:lnTo>
                  <a:lnTo>
                    <a:pt x="1581912" y="0"/>
                  </a:lnTo>
                  <a:lnTo>
                    <a:pt x="1583435" y="12191"/>
                  </a:lnTo>
                  <a:close/>
                </a:path>
                <a:path w="1973579" h="982979">
                  <a:moveTo>
                    <a:pt x="1627632" y="12191"/>
                  </a:moveTo>
                  <a:lnTo>
                    <a:pt x="1594103" y="12191"/>
                  </a:lnTo>
                  <a:lnTo>
                    <a:pt x="1594103" y="0"/>
                  </a:lnTo>
                  <a:lnTo>
                    <a:pt x="1626108" y="0"/>
                  </a:lnTo>
                  <a:lnTo>
                    <a:pt x="1627632" y="1524"/>
                  </a:lnTo>
                  <a:lnTo>
                    <a:pt x="1627632" y="12191"/>
                  </a:lnTo>
                  <a:close/>
                </a:path>
                <a:path w="1973579" h="982979">
                  <a:moveTo>
                    <a:pt x="1671828" y="13716"/>
                  </a:moveTo>
                  <a:lnTo>
                    <a:pt x="1659635" y="13716"/>
                  </a:lnTo>
                  <a:lnTo>
                    <a:pt x="1638300" y="12191"/>
                  </a:lnTo>
                  <a:lnTo>
                    <a:pt x="1638300" y="1524"/>
                  </a:lnTo>
                  <a:lnTo>
                    <a:pt x="1661160" y="1524"/>
                  </a:lnTo>
                  <a:lnTo>
                    <a:pt x="1671828" y="3048"/>
                  </a:lnTo>
                  <a:lnTo>
                    <a:pt x="1671828" y="13716"/>
                  </a:lnTo>
                  <a:close/>
                </a:path>
                <a:path w="1973579" h="982979">
                  <a:moveTo>
                    <a:pt x="1716024" y="18288"/>
                  </a:moveTo>
                  <a:lnTo>
                    <a:pt x="1693164" y="15240"/>
                  </a:lnTo>
                  <a:lnTo>
                    <a:pt x="1682496" y="15240"/>
                  </a:lnTo>
                  <a:lnTo>
                    <a:pt x="1684019" y="3048"/>
                  </a:lnTo>
                  <a:lnTo>
                    <a:pt x="1716024" y="7620"/>
                  </a:lnTo>
                  <a:lnTo>
                    <a:pt x="1716024" y="18288"/>
                  </a:lnTo>
                  <a:close/>
                </a:path>
                <a:path w="1973579" h="982979">
                  <a:moveTo>
                    <a:pt x="1758696" y="24383"/>
                  </a:moveTo>
                  <a:lnTo>
                    <a:pt x="1755648" y="24383"/>
                  </a:lnTo>
                  <a:lnTo>
                    <a:pt x="1726692" y="19812"/>
                  </a:lnTo>
                  <a:lnTo>
                    <a:pt x="1728216" y="7620"/>
                  </a:lnTo>
                  <a:lnTo>
                    <a:pt x="1757172" y="12191"/>
                  </a:lnTo>
                  <a:lnTo>
                    <a:pt x="1761744" y="13716"/>
                  </a:lnTo>
                  <a:lnTo>
                    <a:pt x="1758696" y="24383"/>
                  </a:lnTo>
                  <a:close/>
                </a:path>
                <a:path w="1973579" h="982979">
                  <a:moveTo>
                    <a:pt x="1802892" y="35051"/>
                  </a:moveTo>
                  <a:lnTo>
                    <a:pt x="1783080" y="28956"/>
                  </a:lnTo>
                  <a:lnTo>
                    <a:pt x="1769364" y="27432"/>
                  </a:lnTo>
                  <a:lnTo>
                    <a:pt x="1772412" y="15240"/>
                  </a:lnTo>
                  <a:lnTo>
                    <a:pt x="1786128" y="18288"/>
                  </a:lnTo>
                  <a:lnTo>
                    <a:pt x="1804416" y="24383"/>
                  </a:lnTo>
                  <a:lnTo>
                    <a:pt x="1802892" y="35051"/>
                  </a:lnTo>
                  <a:close/>
                </a:path>
                <a:path w="1973579" h="982979">
                  <a:moveTo>
                    <a:pt x="1844040" y="48767"/>
                  </a:moveTo>
                  <a:lnTo>
                    <a:pt x="1834896" y="44196"/>
                  </a:lnTo>
                  <a:lnTo>
                    <a:pt x="1812035" y="38100"/>
                  </a:lnTo>
                  <a:lnTo>
                    <a:pt x="1816608" y="27432"/>
                  </a:lnTo>
                  <a:lnTo>
                    <a:pt x="1837944" y="33528"/>
                  </a:lnTo>
                  <a:lnTo>
                    <a:pt x="1848612" y="38100"/>
                  </a:lnTo>
                  <a:lnTo>
                    <a:pt x="1844040" y="48767"/>
                  </a:lnTo>
                  <a:close/>
                </a:path>
                <a:path w="1973579" h="982979">
                  <a:moveTo>
                    <a:pt x="1883664" y="67056"/>
                  </a:moveTo>
                  <a:lnTo>
                    <a:pt x="1877568" y="64008"/>
                  </a:lnTo>
                  <a:lnTo>
                    <a:pt x="1866900" y="57912"/>
                  </a:lnTo>
                  <a:lnTo>
                    <a:pt x="1856232" y="53340"/>
                  </a:lnTo>
                  <a:lnTo>
                    <a:pt x="1857756" y="53340"/>
                  </a:lnTo>
                  <a:lnTo>
                    <a:pt x="1854708" y="51816"/>
                  </a:lnTo>
                  <a:lnTo>
                    <a:pt x="1857756" y="42672"/>
                  </a:lnTo>
                  <a:lnTo>
                    <a:pt x="1860803" y="42672"/>
                  </a:lnTo>
                  <a:lnTo>
                    <a:pt x="1888235" y="56388"/>
                  </a:lnTo>
                  <a:lnTo>
                    <a:pt x="1883664" y="67056"/>
                  </a:lnTo>
                  <a:close/>
                </a:path>
                <a:path w="1973579" h="982979">
                  <a:moveTo>
                    <a:pt x="1918716" y="92964"/>
                  </a:moveTo>
                  <a:lnTo>
                    <a:pt x="1912619" y="86867"/>
                  </a:lnTo>
                  <a:lnTo>
                    <a:pt x="1903476" y="80772"/>
                  </a:lnTo>
                  <a:lnTo>
                    <a:pt x="1905000" y="80772"/>
                  </a:lnTo>
                  <a:lnTo>
                    <a:pt x="1895856" y="74675"/>
                  </a:lnTo>
                  <a:lnTo>
                    <a:pt x="1892808" y="73151"/>
                  </a:lnTo>
                  <a:lnTo>
                    <a:pt x="1898903" y="62483"/>
                  </a:lnTo>
                  <a:lnTo>
                    <a:pt x="1901951" y="65532"/>
                  </a:lnTo>
                  <a:lnTo>
                    <a:pt x="1911096" y="71628"/>
                  </a:lnTo>
                  <a:lnTo>
                    <a:pt x="1926335" y="83820"/>
                  </a:lnTo>
                  <a:lnTo>
                    <a:pt x="1918716" y="92964"/>
                  </a:lnTo>
                  <a:close/>
                </a:path>
                <a:path w="1973579" h="982979">
                  <a:moveTo>
                    <a:pt x="1944624" y="124967"/>
                  </a:moveTo>
                  <a:lnTo>
                    <a:pt x="1943100" y="121920"/>
                  </a:lnTo>
                  <a:lnTo>
                    <a:pt x="1938528" y="114300"/>
                  </a:lnTo>
                  <a:lnTo>
                    <a:pt x="1926335" y="99059"/>
                  </a:lnTo>
                  <a:lnTo>
                    <a:pt x="1933956" y="91440"/>
                  </a:lnTo>
                  <a:lnTo>
                    <a:pt x="1941576" y="99059"/>
                  </a:lnTo>
                  <a:lnTo>
                    <a:pt x="1947672" y="108204"/>
                  </a:lnTo>
                  <a:lnTo>
                    <a:pt x="1952244" y="115824"/>
                  </a:lnTo>
                  <a:lnTo>
                    <a:pt x="1955292" y="120396"/>
                  </a:lnTo>
                  <a:lnTo>
                    <a:pt x="1944624" y="124967"/>
                  </a:lnTo>
                  <a:close/>
                </a:path>
                <a:path w="1973579" h="982979">
                  <a:moveTo>
                    <a:pt x="1955292" y="146304"/>
                  </a:moveTo>
                  <a:lnTo>
                    <a:pt x="1950719" y="137159"/>
                  </a:lnTo>
                  <a:lnTo>
                    <a:pt x="1950719" y="134112"/>
                  </a:lnTo>
                  <a:lnTo>
                    <a:pt x="1959864" y="129540"/>
                  </a:lnTo>
                  <a:lnTo>
                    <a:pt x="1961387" y="132588"/>
                  </a:lnTo>
                  <a:lnTo>
                    <a:pt x="1965451" y="144780"/>
                  </a:lnTo>
                  <a:lnTo>
                    <a:pt x="1955292" y="144780"/>
                  </a:lnTo>
                  <a:lnTo>
                    <a:pt x="1955292" y="146304"/>
                  </a:lnTo>
                  <a:close/>
                </a:path>
                <a:path w="1973579" h="982979">
                  <a:moveTo>
                    <a:pt x="1959864" y="164591"/>
                  </a:moveTo>
                  <a:lnTo>
                    <a:pt x="1959864" y="163067"/>
                  </a:lnTo>
                  <a:lnTo>
                    <a:pt x="1956816" y="153924"/>
                  </a:lnTo>
                  <a:lnTo>
                    <a:pt x="1955292" y="144780"/>
                  </a:lnTo>
                  <a:lnTo>
                    <a:pt x="1965451" y="144780"/>
                  </a:lnTo>
                  <a:lnTo>
                    <a:pt x="1970532" y="160020"/>
                  </a:lnTo>
                  <a:lnTo>
                    <a:pt x="1970532" y="163067"/>
                  </a:lnTo>
                  <a:lnTo>
                    <a:pt x="1959864" y="164591"/>
                  </a:lnTo>
                  <a:close/>
                </a:path>
                <a:path w="1973579" h="982979">
                  <a:moveTo>
                    <a:pt x="1972056" y="199643"/>
                  </a:moveTo>
                  <a:lnTo>
                    <a:pt x="1961387" y="199643"/>
                  </a:lnTo>
                  <a:lnTo>
                    <a:pt x="1961387" y="175259"/>
                  </a:lnTo>
                  <a:lnTo>
                    <a:pt x="1972056" y="175259"/>
                  </a:lnTo>
                  <a:lnTo>
                    <a:pt x="1972056" y="179832"/>
                  </a:lnTo>
                  <a:lnTo>
                    <a:pt x="1973580" y="188975"/>
                  </a:lnTo>
                  <a:lnTo>
                    <a:pt x="1972056" y="199643"/>
                  </a:lnTo>
                  <a:close/>
                </a:path>
                <a:path w="1973579" h="982979">
                  <a:moveTo>
                    <a:pt x="1972056" y="208788"/>
                  </a:moveTo>
                  <a:lnTo>
                    <a:pt x="1959864" y="207264"/>
                  </a:lnTo>
                  <a:lnTo>
                    <a:pt x="1961387" y="198120"/>
                  </a:lnTo>
                  <a:lnTo>
                    <a:pt x="1961387" y="199643"/>
                  </a:lnTo>
                  <a:lnTo>
                    <a:pt x="1972056" y="199643"/>
                  </a:lnTo>
                  <a:lnTo>
                    <a:pt x="1972056" y="208788"/>
                  </a:lnTo>
                  <a:close/>
                </a:path>
                <a:path w="1973579" h="982979">
                  <a:moveTo>
                    <a:pt x="1967738" y="228600"/>
                  </a:moveTo>
                  <a:lnTo>
                    <a:pt x="1956816" y="228600"/>
                  </a:lnTo>
                  <a:lnTo>
                    <a:pt x="1958340" y="217932"/>
                  </a:lnTo>
                  <a:lnTo>
                    <a:pt x="1969008" y="220980"/>
                  </a:lnTo>
                  <a:lnTo>
                    <a:pt x="1967738" y="228600"/>
                  </a:lnTo>
                  <a:close/>
                </a:path>
                <a:path w="1973579" h="982979">
                  <a:moveTo>
                    <a:pt x="1959864" y="252983"/>
                  </a:moveTo>
                  <a:lnTo>
                    <a:pt x="1950719" y="249935"/>
                  </a:lnTo>
                  <a:lnTo>
                    <a:pt x="1950719" y="248412"/>
                  </a:lnTo>
                  <a:lnTo>
                    <a:pt x="1956816" y="227075"/>
                  </a:lnTo>
                  <a:lnTo>
                    <a:pt x="1956816" y="228600"/>
                  </a:lnTo>
                  <a:lnTo>
                    <a:pt x="1967738" y="228600"/>
                  </a:lnTo>
                  <a:lnTo>
                    <a:pt x="1967484" y="230124"/>
                  </a:lnTo>
                  <a:lnTo>
                    <a:pt x="1961387" y="251459"/>
                  </a:lnTo>
                  <a:lnTo>
                    <a:pt x="1959864" y="252983"/>
                  </a:lnTo>
                  <a:close/>
                </a:path>
                <a:path w="1973579" h="982979">
                  <a:moveTo>
                    <a:pt x="1941576" y="294132"/>
                  </a:moveTo>
                  <a:lnTo>
                    <a:pt x="1930908" y="289559"/>
                  </a:lnTo>
                  <a:lnTo>
                    <a:pt x="1943100" y="268224"/>
                  </a:lnTo>
                  <a:lnTo>
                    <a:pt x="1946148" y="259080"/>
                  </a:lnTo>
                  <a:lnTo>
                    <a:pt x="1956816" y="263651"/>
                  </a:lnTo>
                  <a:lnTo>
                    <a:pt x="1952244" y="272796"/>
                  </a:lnTo>
                  <a:lnTo>
                    <a:pt x="1947672" y="283464"/>
                  </a:lnTo>
                  <a:lnTo>
                    <a:pt x="1941576" y="294132"/>
                  </a:lnTo>
                  <a:close/>
                </a:path>
                <a:path w="1973579" h="982979">
                  <a:moveTo>
                    <a:pt x="1917192" y="332232"/>
                  </a:moveTo>
                  <a:lnTo>
                    <a:pt x="1908048" y="326135"/>
                  </a:lnTo>
                  <a:lnTo>
                    <a:pt x="1912619" y="321564"/>
                  </a:lnTo>
                  <a:lnTo>
                    <a:pt x="1911096" y="321564"/>
                  </a:lnTo>
                  <a:lnTo>
                    <a:pt x="1926335" y="300228"/>
                  </a:lnTo>
                  <a:lnTo>
                    <a:pt x="1924812" y="300228"/>
                  </a:lnTo>
                  <a:lnTo>
                    <a:pt x="1926335" y="298704"/>
                  </a:lnTo>
                  <a:lnTo>
                    <a:pt x="1935480" y="304800"/>
                  </a:lnTo>
                  <a:lnTo>
                    <a:pt x="1917192" y="332232"/>
                  </a:lnTo>
                  <a:close/>
                </a:path>
                <a:path w="1973579" h="982979">
                  <a:moveTo>
                    <a:pt x="1889760" y="368808"/>
                  </a:moveTo>
                  <a:lnTo>
                    <a:pt x="1880616" y="361188"/>
                  </a:lnTo>
                  <a:lnTo>
                    <a:pt x="1895856" y="342900"/>
                  </a:lnTo>
                  <a:lnTo>
                    <a:pt x="1901951" y="335280"/>
                  </a:lnTo>
                  <a:lnTo>
                    <a:pt x="1911096" y="341375"/>
                  </a:lnTo>
                  <a:lnTo>
                    <a:pt x="1905000" y="350520"/>
                  </a:lnTo>
                  <a:lnTo>
                    <a:pt x="1889760" y="368808"/>
                  </a:lnTo>
                  <a:close/>
                </a:path>
                <a:path w="1973579" h="982979">
                  <a:moveTo>
                    <a:pt x="1859280" y="402335"/>
                  </a:moveTo>
                  <a:lnTo>
                    <a:pt x="1851660" y="394716"/>
                  </a:lnTo>
                  <a:lnTo>
                    <a:pt x="1857756" y="388620"/>
                  </a:lnTo>
                  <a:lnTo>
                    <a:pt x="1874519" y="370332"/>
                  </a:lnTo>
                  <a:lnTo>
                    <a:pt x="1882140" y="376428"/>
                  </a:lnTo>
                  <a:lnTo>
                    <a:pt x="1865376" y="396240"/>
                  </a:lnTo>
                  <a:lnTo>
                    <a:pt x="1859280" y="402335"/>
                  </a:lnTo>
                  <a:close/>
                </a:path>
                <a:path w="1973579" h="982979">
                  <a:moveTo>
                    <a:pt x="1827276" y="432816"/>
                  </a:moveTo>
                  <a:lnTo>
                    <a:pt x="1819656" y="425196"/>
                  </a:lnTo>
                  <a:lnTo>
                    <a:pt x="1834896" y="411480"/>
                  </a:lnTo>
                  <a:lnTo>
                    <a:pt x="1844040" y="402335"/>
                  </a:lnTo>
                  <a:lnTo>
                    <a:pt x="1851660" y="409956"/>
                  </a:lnTo>
                  <a:lnTo>
                    <a:pt x="1842516" y="419100"/>
                  </a:lnTo>
                  <a:lnTo>
                    <a:pt x="1827276" y="432816"/>
                  </a:lnTo>
                  <a:close/>
                </a:path>
                <a:path w="1973579" h="982979">
                  <a:moveTo>
                    <a:pt x="1795272" y="463296"/>
                  </a:moveTo>
                  <a:lnTo>
                    <a:pt x="1787651" y="455675"/>
                  </a:lnTo>
                  <a:lnTo>
                    <a:pt x="1810512" y="434340"/>
                  </a:lnTo>
                  <a:lnTo>
                    <a:pt x="1812035" y="432816"/>
                  </a:lnTo>
                  <a:lnTo>
                    <a:pt x="1819656" y="440435"/>
                  </a:lnTo>
                  <a:lnTo>
                    <a:pt x="1818132" y="441959"/>
                  </a:lnTo>
                  <a:lnTo>
                    <a:pt x="1795272" y="463296"/>
                  </a:lnTo>
                  <a:close/>
                </a:path>
                <a:path w="1973579" h="982979">
                  <a:moveTo>
                    <a:pt x="1760219" y="492251"/>
                  </a:moveTo>
                  <a:lnTo>
                    <a:pt x="1752600" y="483108"/>
                  </a:lnTo>
                  <a:lnTo>
                    <a:pt x="1757172" y="480059"/>
                  </a:lnTo>
                  <a:lnTo>
                    <a:pt x="1778508" y="461772"/>
                  </a:lnTo>
                  <a:lnTo>
                    <a:pt x="1786128" y="470916"/>
                  </a:lnTo>
                  <a:lnTo>
                    <a:pt x="1763268" y="489204"/>
                  </a:lnTo>
                  <a:lnTo>
                    <a:pt x="1760219" y="492251"/>
                  </a:lnTo>
                  <a:close/>
                </a:path>
                <a:path w="1973579" h="982979">
                  <a:moveTo>
                    <a:pt x="1725168" y="519683"/>
                  </a:moveTo>
                  <a:lnTo>
                    <a:pt x="1717548" y="510540"/>
                  </a:lnTo>
                  <a:lnTo>
                    <a:pt x="1726692" y="504443"/>
                  </a:lnTo>
                  <a:lnTo>
                    <a:pt x="1744980" y="490728"/>
                  </a:lnTo>
                  <a:lnTo>
                    <a:pt x="1751076" y="498348"/>
                  </a:lnTo>
                  <a:lnTo>
                    <a:pt x="1734312" y="512064"/>
                  </a:lnTo>
                  <a:lnTo>
                    <a:pt x="1725168" y="519683"/>
                  </a:lnTo>
                  <a:close/>
                </a:path>
                <a:path w="1973579" h="982979">
                  <a:moveTo>
                    <a:pt x="1688592" y="545592"/>
                  </a:moveTo>
                  <a:lnTo>
                    <a:pt x="1682496" y="536448"/>
                  </a:lnTo>
                  <a:lnTo>
                    <a:pt x="1696212" y="527304"/>
                  </a:lnTo>
                  <a:lnTo>
                    <a:pt x="1709928" y="516635"/>
                  </a:lnTo>
                  <a:lnTo>
                    <a:pt x="1716024" y="525780"/>
                  </a:lnTo>
                  <a:lnTo>
                    <a:pt x="1702308" y="536448"/>
                  </a:lnTo>
                  <a:lnTo>
                    <a:pt x="1688592" y="545592"/>
                  </a:lnTo>
                  <a:close/>
                </a:path>
                <a:path w="1973579" h="982979">
                  <a:moveTo>
                    <a:pt x="1652016" y="569975"/>
                  </a:moveTo>
                  <a:lnTo>
                    <a:pt x="1645919" y="560832"/>
                  </a:lnTo>
                  <a:lnTo>
                    <a:pt x="1662684" y="550164"/>
                  </a:lnTo>
                  <a:lnTo>
                    <a:pt x="1673351" y="542543"/>
                  </a:lnTo>
                  <a:lnTo>
                    <a:pt x="1679448" y="551688"/>
                  </a:lnTo>
                  <a:lnTo>
                    <a:pt x="1668780" y="559308"/>
                  </a:lnTo>
                  <a:lnTo>
                    <a:pt x="1652016" y="569975"/>
                  </a:lnTo>
                  <a:close/>
                </a:path>
                <a:path w="1973579" h="982979">
                  <a:moveTo>
                    <a:pt x="1613916" y="594359"/>
                  </a:moveTo>
                  <a:lnTo>
                    <a:pt x="1607819" y="585216"/>
                  </a:lnTo>
                  <a:lnTo>
                    <a:pt x="1627632" y="573024"/>
                  </a:lnTo>
                  <a:lnTo>
                    <a:pt x="1636776" y="566928"/>
                  </a:lnTo>
                  <a:lnTo>
                    <a:pt x="1642872" y="577596"/>
                  </a:lnTo>
                  <a:lnTo>
                    <a:pt x="1633728" y="582167"/>
                  </a:lnTo>
                  <a:lnTo>
                    <a:pt x="1613916" y="594359"/>
                  </a:lnTo>
                  <a:close/>
                </a:path>
                <a:path w="1973579" h="982979">
                  <a:moveTo>
                    <a:pt x="1575816" y="618743"/>
                  </a:moveTo>
                  <a:lnTo>
                    <a:pt x="1569719" y="608075"/>
                  </a:lnTo>
                  <a:lnTo>
                    <a:pt x="1591056" y="595883"/>
                  </a:lnTo>
                  <a:lnTo>
                    <a:pt x="1598676" y="591312"/>
                  </a:lnTo>
                  <a:lnTo>
                    <a:pt x="1604772" y="600456"/>
                  </a:lnTo>
                  <a:lnTo>
                    <a:pt x="1597151" y="605028"/>
                  </a:lnTo>
                  <a:lnTo>
                    <a:pt x="1575816" y="618743"/>
                  </a:lnTo>
                  <a:close/>
                </a:path>
                <a:path w="1973579" h="982979">
                  <a:moveTo>
                    <a:pt x="1537716" y="640080"/>
                  </a:moveTo>
                  <a:lnTo>
                    <a:pt x="1531619" y="630935"/>
                  </a:lnTo>
                  <a:lnTo>
                    <a:pt x="1554480" y="618743"/>
                  </a:lnTo>
                  <a:lnTo>
                    <a:pt x="1560576" y="614172"/>
                  </a:lnTo>
                  <a:lnTo>
                    <a:pt x="1566672" y="623316"/>
                  </a:lnTo>
                  <a:lnTo>
                    <a:pt x="1559051" y="627888"/>
                  </a:lnTo>
                  <a:lnTo>
                    <a:pt x="1537716" y="640080"/>
                  </a:lnTo>
                  <a:close/>
                </a:path>
                <a:path w="1973579" h="982979">
                  <a:moveTo>
                    <a:pt x="1498092" y="662940"/>
                  </a:moveTo>
                  <a:lnTo>
                    <a:pt x="1493519" y="652272"/>
                  </a:lnTo>
                  <a:lnTo>
                    <a:pt x="1514856" y="641604"/>
                  </a:lnTo>
                  <a:lnTo>
                    <a:pt x="1522476" y="637032"/>
                  </a:lnTo>
                  <a:lnTo>
                    <a:pt x="1527048" y="646175"/>
                  </a:lnTo>
                  <a:lnTo>
                    <a:pt x="1519428" y="650748"/>
                  </a:lnTo>
                  <a:lnTo>
                    <a:pt x="1498092" y="662940"/>
                  </a:lnTo>
                  <a:close/>
                </a:path>
                <a:path w="1973579" h="982979">
                  <a:moveTo>
                    <a:pt x="1458467" y="682751"/>
                  </a:moveTo>
                  <a:lnTo>
                    <a:pt x="1453896" y="673608"/>
                  </a:lnTo>
                  <a:lnTo>
                    <a:pt x="1473708" y="662940"/>
                  </a:lnTo>
                  <a:lnTo>
                    <a:pt x="1482851" y="658367"/>
                  </a:lnTo>
                  <a:lnTo>
                    <a:pt x="1488948" y="667512"/>
                  </a:lnTo>
                  <a:lnTo>
                    <a:pt x="1479803" y="673608"/>
                  </a:lnTo>
                  <a:lnTo>
                    <a:pt x="1458467" y="682751"/>
                  </a:lnTo>
                  <a:close/>
                </a:path>
                <a:path w="1973579" h="982979">
                  <a:moveTo>
                    <a:pt x="1418844" y="704088"/>
                  </a:moveTo>
                  <a:lnTo>
                    <a:pt x="1414272" y="693420"/>
                  </a:lnTo>
                  <a:lnTo>
                    <a:pt x="1444751" y="678180"/>
                  </a:lnTo>
                  <a:lnTo>
                    <a:pt x="1449324" y="688848"/>
                  </a:lnTo>
                  <a:lnTo>
                    <a:pt x="1418844" y="704088"/>
                  </a:lnTo>
                  <a:close/>
                </a:path>
                <a:path w="1973579" h="982979">
                  <a:moveTo>
                    <a:pt x="1379219" y="723900"/>
                  </a:moveTo>
                  <a:lnTo>
                    <a:pt x="1374648" y="713232"/>
                  </a:lnTo>
                  <a:lnTo>
                    <a:pt x="1388364" y="707135"/>
                  </a:lnTo>
                  <a:lnTo>
                    <a:pt x="1403603" y="697992"/>
                  </a:lnTo>
                  <a:lnTo>
                    <a:pt x="1409700" y="708659"/>
                  </a:lnTo>
                  <a:lnTo>
                    <a:pt x="1392935" y="716280"/>
                  </a:lnTo>
                  <a:lnTo>
                    <a:pt x="1379219" y="723900"/>
                  </a:lnTo>
                  <a:close/>
                </a:path>
                <a:path w="1973579" h="982979">
                  <a:moveTo>
                    <a:pt x="1338072" y="742188"/>
                  </a:moveTo>
                  <a:lnTo>
                    <a:pt x="1333500" y="731520"/>
                  </a:lnTo>
                  <a:lnTo>
                    <a:pt x="1344167" y="726948"/>
                  </a:lnTo>
                  <a:lnTo>
                    <a:pt x="1363980" y="717804"/>
                  </a:lnTo>
                  <a:lnTo>
                    <a:pt x="1368551" y="728472"/>
                  </a:lnTo>
                  <a:lnTo>
                    <a:pt x="1348740" y="737616"/>
                  </a:lnTo>
                  <a:lnTo>
                    <a:pt x="1338072" y="742188"/>
                  </a:lnTo>
                  <a:close/>
                </a:path>
                <a:path w="1973579" h="982979">
                  <a:moveTo>
                    <a:pt x="1298448" y="760475"/>
                  </a:moveTo>
                  <a:lnTo>
                    <a:pt x="1293876" y="749808"/>
                  </a:lnTo>
                  <a:lnTo>
                    <a:pt x="1298448" y="748284"/>
                  </a:lnTo>
                  <a:lnTo>
                    <a:pt x="1324356" y="736092"/>
                  </a:lnTo>
                  <a:lnTo>
                    <a:pt x="1328928" y="746759"/>
                  </a:lnTo>
                  <a:lnTo>
                    <a:pt x="1303019" y="758951"/>
                  </a:lnTo>
                  <a:lnTo>
                    <a:pt x="1298448" y="760475"/>
                  </a:lnTo>
                  <a:close/>
                </a:path>
                <a:path w="1973579" h="982979">
                  <a:moveTo>
                    <a:pt x="1257300" y="778764"/>
                  </a:moveTo>
                  <a:lnTo>
                    <a:pt x="1252728" y="768096"/>
                  </a:lnTo>
                  <a:lnTo>
                    <a:pt x="1283208" y="754380"/>
                  </a:lnTo>
                  <a:lnTo>
                    <a:pt x="1287780" y="765048"/>
                  </a:lnTo>
                  <a:lnTo>
                    <a:pt x="1257300" y="778764"/>
                  </a:lnTo>
                  <a:close/>
                </a:path>
                <a:path w="1973579" h="982979">
                  <a:moveTo>
                    <a:pt x="1216151" y="795528"/>
                  </a:moveTo>
                  <a:lnTo>
                    <a:pt x="1211580" y="784859"/>
                  </a:lnTo>
                  <a:lnTo>
                    <a:pt x="1242060" y="772667"/>
                  </a:lnTo>
                  <a:lnTo>
                    <a:pt x="1246632" y="781812"/>
                  </a:lnTo>
                  <a:lnTo>
                    <a:pt x="1216151" y="795528"/>
                  </a:lnTo>
                  <a:close/>
                </a:path>
                <a:path w="1973579" h="982979">
                  <a:moveTo>
                    <a:pt x="1173480" y="810767"/>
                  </a:moveTo>
                  <a:lnTo>
                    <a:pt x="1170432" y="800100"/>
                  </a:lnTo>
                  <a:lnTo>
                    <a:pt x="1200912" y="789432"/>
                  </a:lnTo>
                  <a:lnTo>
                    <a:pt x="1205484" y="798575"/>
                  </a:lnTo>
                  <a:lnTo>
                    <a:pt x="1173480" y="810767"/>
                  </a:lnTo>
                  <a:close/>
                </a:path>
                <a:path w="1973579" h="982979">
                  <a:moveTo>
                    <a:pt x="1132332" y="827532"/>
                  </a:moveTo>
                  <a:lnTo>
                    <a:pt x="1127760" y="816864"/>
                  </a:lnTo>
                  <a:lnTo>
                    <a:pt x="1155192" y="806196"/>
                  </a:lnTo>
                  <a:lnTo>
                    <a:pt x="1159764" y="804672"/>
                  </a:lnTo>
                  <a:lnTo>
                    <a:pt x="1164335" y="815340"/>
                  </a:lnTo>
                  <a:lnTo>
                    <a:pt x="1158240" y="816864"/>
                  </a:lnTo>
                  <a:lnTo>
                    <a:pt x="1132332" y="827532"/>
                  </a:lnTo>
                  <a:close/>
                </a:path>
                <a:path w="1973579" h="982979">
                  <a:moveTo>
                    <a:pt x="1089660" y="841248"/>
                  </a:moveTo>
                  <a:lnTo>
                    <a:pt x="1086612" y="832104"/>
                  </a:lnTo>
                  <a:lnTo>
                    <a:pt x="1104900" y="824484"/>
                  </a:lnTo>
                  <a:lnTo>
                    <a:pt x="1118616" y="819912"/>
                  </a:lnTo>
                  <a:lnTo>
                    <a:pt x="1121664" y="830580"/>
                  </a:lnTo>
                  <a:lnTo>
                    <a:pt x="1109472" y="835151"/>
                  </a:lnTo>
                  <a:lnTo>
                    <a:pt x="1089660" y="841248"/>
                  </a:lnTo>
                  <a:close/>
                </a:path>
                <a:path w="1973579" h="982979">
                  <a:moveTo>
                    <a:pt x="1048512" y="856488"/>
                  </a:moveTo>
                  <a:lnTo>
                    <a:pt x="1043940" y="845820"/>
                  </a:lnTo>
                  <a:lnTo>
                    <a:pt x="1054608" y="842772"/>
                  </a:lnTo>
                  <a:lnTo>
                    <a:pt x="1075944" y="835151"/>
                  </a:lnTo>
                  <a:lnTo>
                    <a:pt x="1078992" y="845820"/>
                  </a:lnTo>
                  <a:lnTo>
                    <a:pt x="1059180" y="853440"/>
                  </a:lnTo>
                  <a:lnTo>
                    <a:pt x="1048512" y="856488"/>
                  </a:lnTo>
                  <a:close/>
                </a:path>
                <a:path w="1973579" h="982979">
                  <a:moveTo>
                    <a:pt x="1005840" y="870204"/>
                  </a:moveTo>
                  <a:lnTo>
                    <a:pt x="1002792" y="859535"/>
                  </a:lnTo>
                  <a:lnTo>
                    <a:pt x="1005840" y="858012"/>
                  </a:lnTo>
                  <a:lnTo>
                    <a:pt x="1033272" y="848867"/>
                  </a:lnTo>
                  <a:lnTo>
                    <a:pt x="1037844" y="859535"/>
                  </a:lnTo>
                  <a:lnTo>
                    <a:pt x="1008887" y="868680"/>
                  </a:lnTo>
                  <a:lnTo>
                    <a:pt x="1005840" y="870204"/>
                  </a:lnTo>
                  <a:close/>
                </a:path>
                <a:path w="1973579" h="982979">
                  <a:moveTo>
                    <a:pt x="963167" y="883920"/>
                  </a:moveTo>
                  <a:lnTo>
                    <a:pt x="960119" y="873251"/>
                  </a:lnTo>
                  <a:lnTo>
                    <a:pt x="992124" y="862584"/>
                  </a:lnTo>
                  <a:lnTo>
                    <a:pt x="995172" y="873251"/>
                  </a:lnTo>
                  <a:lnTo>
                    <a:pt x="963167" y="883920"/>
                  </a:lnTo>
                  <a:close/>
                </a:path>
                <a:path w="1973579" h="982979">
                  <a:moveTo>
                    <a:pt x="920496" y="896112"/>
                  </a:moveTo>
                  <a:lnTo>
                    <a:pt x="917448" y="885443"/>
                  </a:lnTo>
                  <a:lnTo>
                    <a:pt x="949451" y="876300"/>
                  </a:lnTo>
                  <a:lnTo>
                    <a:pt x="952500" y="886967"/>
                  </a:lnTo>
                  <a:lnTo>
                    <a:pt x="920496" y="896112"/>
                  </a:lnTo>
                  <a:close/>
                </a:path>
                <a:path w="1973579" h="982979">
                  <a:moveTo>
                    <a:pt x="876300" y="908304"/>
                  </a:moveTo>
                  <a:lnTo>
                    <a:pt x="874776" y="897635"/>
                  </a:lnTo>
                  <a:lnTo>
                    <a:pt x="906780" y="888492"/>
                  </a:lnTo>
                  <a:lnTo>
                    <a:pt x="909828" y="899159"/>
                  </a:lnTo>
                  <a:lnTo>
                    <a:pt x="876300" y="908304"/>
                  </a:lnTo>
                  <a:close/>
                </a:path>
                <a:path w="1973579" h="982979">
                  <a:moveTo>
                    <a:pt x="833628" y="918972"/>
                  </a:moveTo>
                  <a:lnTo>
                    <a:pt x="830580" y="908304"/>
                  </a:lnTo>
                  <a:lnTo>
                    <a:pt x="858012" y="900684"/>
                  </a:lnTo>
                  <a:lnTo>
                    <a:pt x="864108" y="899159"/>
                  </a:lnTo>
                  <a:lnTo>
                    <a:pt x="865632" y="909828"/>
                  </a:lnTo>
                  <a:lnTo>
                    <a:pt x="861060" y="911351"/>
                  </a:lnTo>
                  <a:lnTo>
                    <a:pt x="833628" y="918972"/>
                  </a:lnTo>
                  <a:close/>
                </a:path>
                <a:path w="1973579" h="982979">
                  <a:moveTo>
                    <a:pt x="790956" y="929640"/>
                  </a:moveTo>
                  <a:lnTo>
                    <a:pt x="787908" y="918972"/>
                  </a:lnTo>
                  <a:lnTo>
                    <a:pt x="810767" y="912875"/>
                  </a:lnTo>
                  <a:lnTo>
                    <a:pt x="819912" y="911351"/>
                  </a:lnTo>
                  <a:lnTo>
                    <a:pt x="822960" y="922020"/>
                  </a:lnTo>
                  <a:lnTo>
                    <a:pt x="813816" y="923543"/>
                  </a:lnTo>
                  <a:lnTo>
                    <a:pt x="790956" y="929640"/>
                  </a:lnTo>
                  <a:close/>
                </a:path>
                <a:path w="1973579" h="982979">
                  <a:moveTo>
                    <a:pt x="746760" y="938784"/>
                  </a:moveTo>
                  <a:lnTo>
                    <a:pt x="745235" y="928116"/>
                  </a:lnTo>
                  <a:lnTo>
                    <a:pt x="763524" y="923543"/>
                  </a:lnTo>
                  <a:lnTo>
                    <a:pt x="777240" y="920496"/>
                  </a:lnTo>
                  <a:lnTo>
                    <a:pt x="780287" y="931164"/>
                  </a:lnTo>
                  <a:lnTo>
                    <a:pt x="746760" y="938784"/>
                  </a:lnTo>
                  <a:close/>
                </a:path>
                <a:path w="1973579" h="982979">
                  <a:moveTo>
                    <a:pt x="702564" y="947928"/>
                  </a:moveTo>
                  <a:lnTo>
                    <a:pt x="701040" y="937259"/>
                  </a:lnTo>
                  <a:lnTo>
                    <a:pt x="717803" y="934212"/>
                  </a:lnTo>
                  <a:lnTo>
                    <a:pt x="733044" y="929640"/>
                  </a:lnTo>
                  <a:lnTo>
                    <a:pt x="736092" y="941832"/>
                  </a:lnTo>
                  <a:lnTo>
                    <a:pt x="702564" y="947928"/>
                  </a:lnTo>
                  <a:close/>
                </a:path>
                <a:path w="1973579" h="982979">
                  <a:moveTo>
                    <a:pt x="658367" y="955548"/>
                  </a:moveTo>
                  <a:lnTo>
                    <a:pt x="656844" y="944880"/>
                  </a:lnTo>
                  <a:lnTo>
                    <a:pt x="672083" y="941832"/>
                  </a:lnTo>
                  <a:lnTo>
                    <a:pt x="690372" y="938784"/>
                  </a:lnTo>
                  <a:lnTo>
                    <a:pt x="691896" y="949451"/>
                  </a:lnTo>
                  <a:lnTo>
                    <a:pt x="673608" y="952500"/>
                  </a:lnTo>
                  <a:lnTo>
                    <a:pt x="658367" y="955548"/>
                  </a:lnTo>
                  <a:close/>
                </a:path>
                <a:path w="1973579" h="982979">
                  <a:moveTo>
                    <a:pt x="615696" y="963167"/>
                  </a:moveTo>
                  <a:lnTo>
                    <a:pt x="612648" y="952500"/>
                  </a:lnTo>
                  <a:lnTo>
                    <a:pt x="627887" y="949451"/>
                  </a:lnTo>
                  <a:lnTo>
                    <a:pt x="646176" y="946404"/>
                  </a:lnTo>
                  <a:lnTo>
                    <a:pt x="647700" y="957072"/>
                  </a:lnTo>
                  <a:lnTo>
                    <a:pt x="629412" y="960120"/>
                  </a:lnTo>
                  <a:lnTo>
                    <a:pt x="615696" y="963167"/>
                  </a:lnTo>
                  <a:close/>
                </a:path>
                <a:path w="1973579" h="982979">
                  <a:moveTo>
                    <a:pt x="569976" y="969264"/>
                  </a:moveTo>
                  <a:lnTo>
                    <a:pt x="569976" y="958596"/>
                  </a:lnTo>
                  <a:lnTo>
                    <a:pt x="583692" y="955548"/>
                  </a:lnTo>
                  <a:lnTo>
                    <a:pt x="601980" y="954024"/>
                  </a:lnTo>
                  <a:lnTo>
                    <a:pt x="603503" y="964692"/>
                  </a:lnTo>
                  <a:lnTo>
                    <a:pt x="585216" y="967740"/>
                  </a:lnTo>
                  <a:lnTo>
                    <a:pt x="569976" y="969264"/>
                  </a:lnTo>
                  <a:close/>
                </a:path>
                <a:path w="1973579" h="982979">
                  <a:moveTo>
                    <a:pt x="525780" y="973835"/>
                  </a:moveTo>
                  <a:lnTo>
                    <a:pt x="525780" y="963167"/>
                  </a:lnTo>
                  <a:lnTo>
                    <a:pt x="541019" y="961643"/>
                  </a:lnTo>
                  <a:lnTo>
                    <a:pt x="557783" y="958596"/>
                  </a:lnTo>
                  <a:lnTo>
                    <a:pt x="559308" y="970788"/>
                  </a:lnTo>
                  <a:lnTo>
                    <a:pt x="525780" y="973835"/>
                  </a:lnTo>
                  <a:close/>
                </a:path>
                <a:path w="1973579" h="982979">
                  <a:moveTo>
                    <a:pt x="481583" y="978408"/>
                  </a:moveTo>
                  <a:lnTo>
                    <a:pt x="481583" y="967740"/>
                  </a:lnTo>
                  <a:lnTo>
                    <a:pt x="499872" y="966216"/>
                  </a:lnTo>
                  <a:lnTo>
                    <a:pt x="513587" y="964692"/>
                  </a:lnTo>
                  <a:lnTo>
                    <a:pt x="515112" y="975359"/>
                  </a:lnTo>
                  <a:lnTo>
                    <a:pt x="501396" y="976884"/>
                  </a:lnTo>
                  <a:lnTo>
                    <a:pt x="481583" y="978408"/>
                  </a:lnTo>
                  <a:close/>
                </a:path>
                <a:path w="1973579" h="982979">
                  <a:moveTo>
                    <a:pt x="437387" y="981456"/>
                  </a:moveTo>
                  <a:lnTo>
                    <a:pt x="437387" y="969264"/>
                  </a:lnTo>
                  <a:lnTo>
                    <a:pt x="460248" y="969264"/>
                  </a:lnTo>
                  <a:lnTo>
                    <a:pt x="469392" y="967740"/>
                  </a:lnTo>
                  <a:lnTo>
                    <a:pt x="470916" y="978408"/>
                  </a:lnTo>
                  <a:lnTo>
                    <a:pt x="460248" y="979932"/>
                  </a:lnTo>
                  <a:lnTo>
                    <a:pt x="437387" y="981456"/>
                  </a:lnTo>
                  <a:close/>
                </a:path>
                <a:path w="1973579" h="982979">
                  <a:moveTo>
                    <a:pt x="393192" y="982980"/>
                  </a:moveTo>
                  <a:lnTo>
                    <a:pt x="391667" y="970788"/>
                  </a:lnTo>
                  <a:lnTo>
                    <a:pt x="425196" y="970788"/>
                  </a:lnTo>
                  <a:lnTo>
                    <a:pt x="426719" y="981456"/>
                  </a:lnTo>
                  <a:lnTo>
                    <a:pt x="420624" y="981456"/>
                  </a:lnTo>
                  <a:lnTo>
                    <a:pt x="393192" y="982980"/>
                  </a:lnTo>
                  <a:close/>
                </a:path>
                <a:path w="1973579" h="982979">
                  <a:moveTo>
                    <a:pt x="381000" y="982980"/>
                  </a:moveTo>
                  <a:lnTo>
                    <a:pt x="347472" y="982980"/>
                  </a:lnTo>
                  <a:lnTo>
                    <a:pt x="347472" y="970788"/>
                  </a:lnTo>
                  <a:lnTo>
                    <a:pt x="381000" y="970788"/>
                  </a:lnTo>
                  <a:lnTo>
                    <a:pt x="381000" y="982980"/>
                  </a:lnTo>
                  <a:close/>
                </a:path>
                <a:path w="1973579" h="982979">
                  <a:moveTo>
                    <a:pt x="336803" y="981456"/>
                  </a:moveTo>
                  <a:lnTo>
                    <a:pt x="310896" y="981456"/>
                  </a:lnTo>
                  <a:lnTo>
                    <a:pt x="303276" y="979932"/>
                  </a:lnTo>
                  <a:lnTo>
                    <a:pt x="303276" y="969264"/>
                  </a:lnTo>
                  <a:lnTo>
                    <a:pt x="312419" y="969264"/>
                  </a:lnTo>
                  <a:lnTo>
                    <a:pt x="336803" y="970788"/>
                  </a:lnTo>
                  <a:lnTo>
                    <a:pt x="336803" y="981456"/>
                  </a:lnTo>
                  <a:close/>
                </a:path>
                <a:path w="1973579" h="982979">
                  <a:moveTo>
                    <a:pt x="292608" y="979932"/>
                  </a:moveTo>
                  <a:lnTo>
                    <a:pt x="277367" y="978408"/>
                  </a:lnTo>
                  <a:lnTo>
                    <a:pt x="259080" y="976884"/>
                  </a:lnTo>
                  <a:lnTo>
                    <a:pt x="259080" y="964692"/>
                  </a:lnTo>
                  <a:lnTo>
                    <a:pt x="278892" y="967740"/>
                  </a:lnTo>
                  <a:lnTo>
                    <a:pt x="292608" y="969264"/>
                  </a:lnTo>
                  <a:lnTo>
                    <a:pt x="292608" y="979932"/>
                  </a:lnTo>
                  <a:close/>
                </a:path>
                <a:path w="1973579" h="982979">
                  <a:moveTo>
                    <a:pt x="246887" y="975359"/>
                  </a:moveTo>
                  <a:lnTo>
                    <a:pt x="245364" y="975359"/>
                  </a:lnTo>
                  <a:lnTo>
                    <a:pt x="214883" y="970788"/>
                  </a:lnTo>
                  <a:lnTo>
                    <a:pt x="213360" y="969264"/>
                  </a:lnTo>
                  <a:lnTo>
                    <a:pt x="216408" y="958596"/>
                  </a:lnTo>
                  <a:lnTo>
                    <a:pt x="246887" y="964692"/>
                  </a:lnTo>
                  <a:lnTo>
                    <a:pt x="248412" y="964692"/>
                  </a:lnTo>
                  <a:lnTo>
                    <a:pt x="246887" y="975359"/>
                  </a:lnTo>
                  <a:close/>
                </a:path>
                <a:path w="1973579" h="982979">
                  <a:moveTo>
                    <a:pt x="202692" y="967740"/>
                  </a:moveTo>
                  <a:lnTo>
                    <a:pt x="185928" y="964692"/>
                  </a:lnTo>
                  <a:lnTo>
                    <a:pt x="170687" y="960120"/>
                  </a:lnTo>
                  <a:lnTo>
                    <a:pt x="172212" y="949451"/>
                  </a:lnTo>
                  <a:lnTo>
                    <a:pt x="188976" y="954024"/>
                  </a:lnTo>
                  <a:lnTo>
                    <a:pt x="205740" y="957072"/>
                  </a:lnTo>
                  <a:lnTo>
                    <a:pt x="202692" y="967740"/>
                  </a:lnTo>
                  <a:close/>
                </a:path>
                <a:path w="1973579" h="982979">
                  <a:moveTo>
                    <a:pt x="158496" y="957072"/>
                  </a:moveTo>
                  <a:lnTo>
                    <a:pt x="134112" y="949451"/>
                  </a:lnTo>
                  <a:lnTo>
                    <a:pt x="126492" y="946404"/>
                  </a:lnTo>
                  <a:lnTo>
                    <a:pt x="131064" y="935735"/>
                  </a:lnTo>
                  <a:lnTo>
                    <a:pt x="138683" y="938784"/>
                  </a:lnTo>
                  <a:lnTo>
                    <a:pt x="137160" y="938784"/>
                  </a:lnTo>
                  <a:lnTo>
                    <a:pt x="163067" y="946404"/>
                  </a:lnTo>
                  <a:lnTo>
                    <a:pt x="158496" y="957072"/>
                  </a:lnTo>
                  <a:close/>
                </a:path>
                <a:path w="1973579" h="982979">
                  <a:moveTo>
                    <a:pt x="117348" y="941832"/>
                  </a:moveTo>
                  <a:lnTo>
                    <a:pt x="111251" y="940308"/>
                  </a:lnTo>
                  <a:lnTo>
                    <a:pt x="100583" y="934212"/>
                  </a:lnTo>
                  <a:lnTo>
                    <a:pt x="89916" y="929640"/>
                  </a:lnTo>
                  <a:lnTo>
                    <a:pt x="85344" y="928116"/>
                  </a:lnTo>
                  <a:lnTo>
                    <a:pt x="91440" y="917448"/>
                  </a:lnTo>
                  <a:lnTo>
                    <a:pt x="94487" y="920496"/>
                  </a:lnTo>
                  <a:lnTo>
                    <a:pt x="97155" y="920496"/>
                  </a:lnTo>
                  <a:lnTo>
                    <a:pt x="105156" y="925067"/>
                  </a:lnTo>
                  <a:lnTo>
                    <a:pt x="115824" y="929640"/>
                  </a:lnTo>
                  <a:lnTo>
                    <a:pt x="120396" y="931164"/>
                  </a:lnTo>
                  <a:lnTo>
                    <a:pt x="117348" y="941832"/>
                  </a:lnTo>
                  <a:close/>
                </a:path>
                <a:path w="1973579" h="982979">
                  <a:moveTo>
                    <a:pt x="97155" y="920496"/>
                  </a:moveTo>
                  <a:lnTo>
                    <a:pt x="94487" y="920496"/>
                  </a:lnTo>
                  <a:lnTo>
                    <a:pt x="94487" y="918972"/>
                  </a:lnTo>
                  <a:lnTo>
                    <a:pt x="97155" y="920496"/>
                  </a:lnTo>
                  <a:close/>
                </a:path>
                <a:path w="1973579" h="982979">
                  <a:moveTo>
                    <a:pt x="39624" y="893064"/>
                  </a:moveTo>
                  <a:lnTo>
                    <a:pt x="38100" y="891540"/>
                  </a:lnTo>
                  <a:lnTo>
                    <a:pt x="25908" y="876300"/>
                  </a:lnTo>
                  <a:lnTo>
                    <a:pt x="19812" y="867156"/>
                  </a:lnTo>
                  <a:lnTo>
                    <a:pt x="18287" y="865632"/>
                  </a:lnTo>
                  <a:lnTo>
                    <a:pt x="28956" y="861059"/>
                  </a:lnTo>
                  <a:lnTo>
                    <a:pt x="28956" y="862584"/>
                  </a:lnTo>
                  <a:lnTo>
                    <a:pt x="30175" y="862584"/>
                  </a:lnTo>
                  <a:lnTo>
                    <a:pt x="35051" y="868680"/>
                  </a:lnTo>
                  <a:lnTo>
                    <a:pt x="39624" y="876300"/>
                  </a:lnTo>
                  <a:lnTo>
                    <a:pt x="45719" y="883920"/>
                  </a:lnTo>
                  <a:lnTo>
                    <a:pt x="48767" y="885443"/>
                  </a:lnTo>
                  <a:lnTo>
                    <a:pt x="39624" y="893064"/>
                  </a:lnTo>
                  <a:close/>
                </a:path>
                <a:path w="1973579" h="982979">
                  <a:moveTo>
                    <a:pt x="30175" y="862584"/>
                  </a:moveTo>
                  <a:lnTo>
                    <a:pt x="28956" y="862584"/>
                  </a:lnTo>
                  <a:lnTo>
                    <a:pt x="28956" y="861059"/>
                  </a:lnTo>
                  <a:lnTo>
                    <a:pt x="30175" y="862584"/>
                  </a:lnTo>
                  <a:close/>
                </a:path>
                <a:path w="1973579" h="982979">
                  <a:moveTo>
                    <a:pt x="76200" y="922020"/>
                  </a:moveTo>
                  <a:lnTo>
                    <a:pt x="70103" y="917448"/>
                  </a:lnTo>
                  <a:lnTo>
                    <a:pt x="60960" y="911351"/>
                  </a:lnTo>
                  <a:lnTo>
                    <a:pt x="53340" y="905256"/>
                  </a:lnTo>
                  <a:lnTo>
                    <a:pt x="48767" y="900684"/>
                  </a:lnTo>
                  <a:lnTo>
                    <a:pt x="56387" y="893064"/>
                  </a:lnTo>
                  <a:lnTo>
                    <a:pt x="60960" y="896112"/>
                  </a:lnTo>
                  <a:lnTo>
                    <a:pt x="59435" y="896112"/>
                  </a:lnTo>
                  <a:lnTo>
                    <a:pt x="68580" y="902208"/>
                  </a:lnTo>
                  <a:lnTo>
                    <a:pt x="76200" y="908304"/>
                  </a:lnTo>
                  <a:lnTo>
                    <a:pt x="82296" y="912875"/>
                  </a:lnTo>
                  <a:lnTo>
                    <a:pt x="76200" y="92202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6">
              <a:extLst>
                <a:ext uri="{FF2B5EF4-FFF2-40B4-BE49-F238E27FC236}">
                  <a16:creationId xmlns:a16="http://schemas.microsoft.com/office/drawing/2014/main" id="{C88489D9-C5DB-1E4E-AF28-1B43E9FEDE0C}"/>
                </a:ext>
              </a:extLst>
            </p:cNvPr>
            <p:cNvSpPr txBox="1"/>
            <p:nvPr/>
          </p:nvSpPr>
          <p:spPr>
            <a:xfrm>
              <a:off x="7892251" y="3585430"/>
              <a:ext cx="255270" cy="267335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1550" spc="3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5</a:t>
              </a:r>
              <a:r>
                <a:rPr sz="1550" spc="-125" dirty="0">
                  <a:solidFill>
                    <a:srgbClr val="FF0000"/>
                  </a:solidFill>
                  <a:latin typeface="Times New Roman"/>
                  <a:cs typeface="Times New Roman"/>
                </a:rPr>
                <a:t>G</a:t>
              </a:r>
              <a:endParaRPr sz="1550">
                <a:latin typeface="Times New Roman"/>
                <a:cs typeface="Times New Roman"/>
              </a:endParaRPr>
            </a:p>
          </p:txBody>
        </p:sp>
        <p:sp>
          <p:nvSpPr>
            <p:cNvPr id="161" name="object 158">
              <a:extLst>
                <a:ext uri="{FF2B5EF4-FFF2-40B4-BE49-F238E27FC236}">
                  <a16:creationId xmlns:a16="http://schemas.microsoft.com/office/drawing/2014/main" id="{FDBB8490-36EE-4242-BAD7-63ECCE6C805F}"/>
                </a:ext>
              </a:extLst>
            </p:cNvPr>
            <p:cNvSpPr txBox="1">
              <a:spLocks/>
            </p:cNvSpPr>
            <p:nvPr/>
          </p:nvSpPr>
          <p:spPr>
            <a:xfrm>
              <a:off x="4457224" y="6419458"/>
              <a:ext cx="2998470" cy="15922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lnSpc>
                  <a:spcPts val="1250"/>
                </a:lnSpc>
              </a:pPr>
              <a:endParaRPr lang="en-US" spc="5" dirty="0"/>
            </a:p>
          </p:txBody>
        </p:sp>
        <p:sp>
          <p:nvSpPr>
            <p:cNvPr id="162" name="object 159">
              <a:extLst>
                <a:ext uri="{FF2B5EF4-FFF2-40B4-BE49-F238E27FC236}">
                  <a16:creationId xmlns:a16="http://schemas.microsoft.com/office/drawing/2014/main" id="{13CC2A7C-6FC6-3C4D-A98A-4C17854CD694}"/>
                </a:ext>
              </a:extLst>
            </p:cNvPr>
            <p:cNvSpPr txBox="1">
              <a:spLocks/>
            </p:cNvSpPr>
            <p:nvPr/>
          </p:nvSpPr>
          <p:spPr>
            <a:xfrm>
              <a:off x="9782212" y="6419458"/>
              <a:ext cx="118745" cy="1739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400">
                <a:lnSpc>
                  <a:spcPts val="1250"/>
                </a:lnSpc>
              </a:pPr>
              <a:fld id="{81D60167-4931-47E6-BA6A-407CBD079E47}" type="slidenum">
                <a:rPr lang="en-US" spc="5" smtClean="0"/>
                <a:pPr marL="25400">
                  <a:lnSpc>
                    <a:spcPts val="1250"/>
                  </a:lnSpc>
                </a:pPr>
                <a:t>8</a:t>
              </a:fld>
              <a:endParaRPr lang="en-US" spc="5" dirty="0"/>
            </a:p>
          </p:txBody>
        </p:sp>
      </p:grpSp>
      <p:sp>
        <p:nvSpPr>
          <p:cNvPr id="166" name="object 157">
            <a:extLst>
              <a:ext uri="{FF2B5EF4-FFF2-40B4-BE49-F238E27FC236}">
                <a16:creationId xmlns:a16="http://schemas.microsoft.com/office/drawing/2014/main" id="{7F3510F6-BEBD-B54A-89A8-4038D3404322}"/>
              </a:ext>
            </a:extLst>
          </p:cNvPr>
          <p:cNvSpPr txBox="1">
            <a:spLocks/>
          </p:cNvSpPr>
          <p:nvPr/>
        </p:nvSpPr>
        <p:spPr>
          <a:xfrm>
            <a:off x="987844" y="6030411"/>
            <a:ext cx="3317938" cy="1859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250"/>
              </a:lnSpc>
            </a:pPr>
            <a:r>
              <a:rPr lang="en-US" spc="-40"/>
              <a:t>DEIB–Politecnico </a:t>
            </a:r>
            <a:r>
              <a:rPr lang="en-US" spc="-10"/>
              <a:t>di</a:t>
            </a:r>
            <a:r>
              <a:rPr lang="en-US" spc="-5"/>
              <a:t> </a:t>
            </a:r>
            <a:r>
              <a:rPr lang="en-US" spc="-10"/>
              <a:t>Milano</a:t>
            </a:r>
            <a:endParaRPr lang="en-US" spc="-10" dirty="0"/>
          </a:p>
        </p:txBody>
      </p:sp>
      <p:sp>
        <p:nvSpPr>
          <p:cNvPr id="167" name="object 158">
            <a:extLst>
              <a:ext uri="{FF2B5EF4-FFF2-40B4-BE49-F238E27FC236}">
                <a16:creationId xmlns:a16="http://schemas.microsoft.com/office/drawing/2014/main" id="{249311C0-3CE9-3544-B73C-1EC8B148627E}"/>
              </a:ext>
            </a:extLst>
          </p:cNvPr>
          <p:cNvSpPr txBox="1">
            <a:spLocks/>
          </p:cNvSpPr>
          <p:nvPr/>
        </p:nvSpPr>
        <p:spPr>
          <a:xfrm>
            <a:off x="4642418" y="6030411"/>
            <a:ext cx="6721280" cy="1859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250"/>
              </a:lnSpc>
            </a:pPr>
            <a:r>
              <a:rPr lang="en-US" spc="-10"/>
              <a:t>Maurizio </a:t>
            </a:r>
            <a:r>
              <a:rPr lang="en-US" spc="-15"/>
              <a:t>Dècina, </a:t>
            </a:r>
            <a:r>
              <a:rPr lang="en-US" spc="-40"/>
              <a:t>5G </a:t>
            </a:r>
            <a:r>
              <a:rPr lang="en-US" spc="-35"/>
              <a:t>Italy, </a:t>
            </a:r>
            <a:r>
              <a:rPr lang="en-US" spc="-10"/>
              <a:t>Rome, </a:t>
            </a:r>
            <a:r>
              <a:rPr lang="en-US" spc="10"/>
              <a:t>December </a:t>
            </a:r>
            <a:r>
              <a:rPr lang="en-US" spc="20"/>
              <a:t>13th,</a:t>
            </a:r>
            <a:r>
              <a:rPr lang="en-US" spc="-85"/>
              <a:t> </a:t>
            </a:r>
            <a:r>
              <a:rPr lang="en-US" spc="5"/>
              <a:t>2018</a:t>
            </a:r>
            <a:endParaRPr lang="en-US" spc="5" dirty="0"/>
          </a:p>
        </p:txBody>
      </p: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3CA6B33E-6FA1-E74B-B1CD-BA19BBC60F70}"/>
              </a:ext>
            </a:extLst>
          </p:cNvPr>
          <p:cNvCxnSpPr>
            <a:cxnSpLocks/>
          </p:cNvCxnSpPr>
          <p:nvPr/>
        </p:nvCxnSpPr>
        <p:spPr>
          <a:xfrm>
            <a:off x="8258871" y="1348155"/>
            <a:ext cx="0" cy="1478172"/>
          </a:xfrm>
          <a:prstGeom prst="straightConnector1">
            <a:avLst/>
          </a:prstGeom>
          <a:ln w="76200">
            <a:gradFill>
              <a:gsLst>
                <a:gs pos="0">
                  <a:srgbClr val="5A9AD4"/>
                </a:gs>
                <a:gs pos="37000">
                  <a:schemeClr val="accent1">
                    <a:lumMod val="45000"/>
                    <a:lumOff val="5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rgbClr val="FF0400"/>
                </a:gs>
              </a:gsLst>
              <a:lin ang="5400000" scaled="1"/>
            </a:gra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0A2A860E-E717-0242-BC23-5B2B70B8379F}"/>
              </a:ext>
            </a:extLst>
          </p:cNvPr>
          <p:cNvCxnSpPr>
            <a:cxnSpLocks/>
          </p:cNvCxnSpPr>
          <p:nvPr/>
        </p:nvCxnSpPr>
        <p:spPr>
          <a:xfrm>
            <a:off x="8505055" y="1225062"/>
            <a:ext cx="0" cy="867507"/>
          </a:xfrm>
          <a:prstGeom prst="straightConnector1">
            <a:avLst/>
          </a:prstGeom>
          <a:ln w="76200">
            <a:gradFill>
              <a:gsLst>
                <a:gs pos="0">
                  <a:srgbClr val="5A9AD4"/>
                </a:gs>
                <a:gs pos="31000">
                  <a:schemeClr val="accent1">
                    <a:lumMod val="45000"/>
                    <a:lumOff val="55000"/>
                  </a:schemeClr>
                </a:gs>
                <a:gs pos="40000">
                  <a:schemeClr val="accent1">
                    <a:lumMod val="45000"/>
                    <a:lumOff val="55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5400000" scaled="1"/>
            </a:gra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Oval 173">
            <a:extLst>
              <a:ext uri="{FF2B5EF4-FFF2-40B4-BE49-F238E27FC236}">
                <a16:creationId xmlns:a16="http://schemas.microsoft.com/office/drawing/2014/main" id="{3FFAEBCF-EA9E-2D42-B414-5FB09844C28B}"/>
              </a:ext>
            </a:extLst>
          </p:cNvPr>
          <p:cNvSpPr/>
          <p:nvPr/>
        </p:nvSpPr>
        <p:spPr>
          <a:xfrm>
            <a:off x="132124" y="108000"/>
            <a:ext cx="590400" cy="53952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6000" b="1" dirty="0"/>
          </a:p>
        </p:txBody>
      </p:sp>
    </p:spTree>
    <p:extLst>
      <p:ext uri="{BB962C8B-B14F-4D97-AF65-F5344CB8AC3E}">
        <p14:creationId xmlns:p14="http://schemas.microsoft.com/office/powerpoint/2010/main" val="140680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E407A-0596-F24A-A75D-F40E228BA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34" y="108000"/>
            <a:ext cx="11750566" cy="460800"/>
          </a:xfrm>
        </p:spPr>
        <p:txBody>
          <a:bodyPr/>
          <a:lstStyle/>
          <a:p>
            <a:r>
              <a:rPr lang="it-IT" dirty="0"/>
              <a:t>Evoluzione della fibra ottica e dei sistemi di modulazione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BC74B1-8CAF-6D4A-96C4-8A90873EDC8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it" altLang="x-none"/>
              <a:t>M.Carboni // Scenari futuri della rete // ITNOG5-Bologna, 10/05/2019</a:t>
            </a:r>
            <a:endParaRPr lang="it-IT" alt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F3E15-B109-9E4E-B204-80D79BC096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56E2F91-CE30-46CC-9390-CBC7CF74A401}" type="slidenum">
              <a:rPr lang="it-IT" altLang="x-none" smtClean="0"/>
              <a:pPr/>
              <a:t>9</a:t>
            </a:fld>
            <a:endParaRPr lang="it-IT" altLang="x-none"/>
          </a:p>
        </p:txBody>
      </p:sp>
      <p:pic>
        <p:nvPicPr>
          <p:cNvPr id="2049" name="image29.jpeg">
            <a:extLst>
              <a:ext uri="{FF2B5EF4-FFF2-40B4-BE49-F238E27FC236}">
                <a16:creationId xmlns:a16="http://schemas.microsoft.com/office/drawing/2014/main" id="{2E73B375-68DB-184E-9191-88D8F5B5D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699" y="723733"/>
            <a:ext cx="9150601" cy="55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EF05452-5267-C343-9135-40237AA417BC}"/>
              </a:ext>
            </a:extLst>
          </p:cNvPr>
          <p:cNvSpPr/>
          <p:nvPr/>
        </p:nvSpPr>
        <p:spPr>
          <a:xfrm>
            <a:off x="132124" y="108000"/>
            <a:ext cx="590400" cy="53952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6000" b="1" dirty="0"/>
          </a:p>
        </p:txBody>
      </p:sp>
    </p:spTree>
    <p:extLst>
      <p:ext uri="{BB962C8B-B14F-4D97-AF65-F5344CB8AC3E}">
        <p14:creationId xmlns:p14="http://schemas.microsoft.com/office/powerpoint/2010/main" val="30697401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889A19CD-8792-4649-B238-591E4FFD8D38}" vid="{21FC4A57-BD20-4559-9B55-C76A01368AC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2018_GARR_Template_4-3 (4)</Template>
  <TotalTime>16693</TotalTime>
  <Words>2058</Words>
  <Application>Microsoft Macintosh PowerPoint</Application>
  <PresentationFormat>Widescreen</PresentationFormat>
  <Paragraphs>442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Calibri</vt:lpstr>
      <vt:lpstr>Comic Sans MS</vt:lpstr>
      <vt:lpstr>Impact</vt:lpstr>
      <vt:lpstr>Rockwell</vt:lpstr>
      <vt:lpstr>Rockwell Extra Bold</vt:lpstr>
      <vt:lpstr>Segoe UI</vt:lpstr>
      <vt:lpstr>Segoe UI Semilight</vt:lpstr>
      <vt:lpstr>Tahoma</vt:lpstr>
      <vt:lpstr>Times New Roman</vt:lpstr>
      <vt:lpstr>Tema di Office</vt:lpstr>
      <vt:lpstr>Scenari futuri della rete</vt:lpstr>
      <vt:lpstr>Cronistoria (19992019)</vt:lpstr>
      <vt:lpstr>La comunità GARR</vt:lpstr>
      <vt:lpstr>Computing and Data Centres</vt:lpstr>
      <vt:lpstr>Global Research Network: GEANT </vt:lpstr>
      <vt:lpstr>Evoluzione delle Infrastrutture</vt:lpstr>
      <vt:lpstr>Evoluzione della trasmissione ottica </vt:lpstr>
      <vt:lpstr>Benchmark of Wired and Wireless  Technologies with Projections </vt:lpstr>
      <vt:lpstr>Evoluzione della fibra ottica e dei sistemi di modulazione</vt:lpstr>
      <vt:lpstr>Ethernet RoadMap</vt:lpstr>
      <vt:lpstr>Ethernet Road Map</vt:lpstr>
      <vt:lpstr>Emerging Interfaces and nomenclature</vt:lpstr>
      <vt:lpstr>Many Technologies Support Carrier Ethernet</vt:lpstr>
      <vt:lpstr>Agile Carrier Ethernet Networks</vt:lpstr>
      <vt:lpstr>The Evolving Technologies</vt:lpstr>
      <vt:lpstr>PowerPoint Presentation</vt:lpstr>
      <vt:lpstr>Il punto di vista dell’utente</vt:lpstr>
      <vt:lpstr>Cambio di Approccio</vt:lpstr>
      <vt:lpstr>Le funzioni e gli strumenti comuni</vt:lpstr>
      <vt:lpstr>Come gestire la complessità </vt:lpstr>
      <vt:lpstr>Formalizzare l’evoluzione</vt:lpstr>
      <vt:lpstr>Uno sviluppo possibile: es. Juniper HealthBot</vt:lpstr>
      <vt:lpstr>Percorso di trasformazione da Manuale a Self Driving Networks</vt:lpstr>
      <vt:lpstr>Conclusioni</vt:lpstr>
      <vt:lpstr>Enjoy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Public Speaking per la Ricerca</dc:title>
  <dc:creator>syssup</dc:creator>
  <cp:lastModifiedBy>max carboni</cp:lastModifiedBy>
  <cp:revision>179</cp:revision>
  <cp:lastPrinted>2018-09-27T08:34:02Z</cp:lastPrinted>
  <dcterms:created xsi:type="dcterms:W3CDTF">2018-05-21T06:40:08Z</dcterms:created>
  <dcterms:modified xsi:type="dcterms:W3CDTF">2019-05-10T08:50:48Z</dcterms:modified>
</cp:coreProperties>
</file>